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9"/>
  </p:notesMasterIdLst>
  <p:sldIdLst>
    <p:sldId id="256" r:id="rId2"/>
    <p:sldId id="366" r:id="rId3"/>
    <p:sldId id="311" r:id="rId4"/>
    <p:sldId id="368" r:id="rId5"/>
    <p:sldId id="312" r:id="rId6"/>
    <p:sldId id="318" r:id="rId7"/>
    <p:sldId id="362" r:id="rId8"/>
    <p:sldId id="367" r:id="rId9"/>
    <p:sldId id="320" r:id="rId10"/>
    <p:sldId id="321" r:id="rId11"/>
    <p:sldId id="326" r:id="rId12"/>
    <p:sldId id="324" r:id="rId13"/>
    <p:sldId id="328" r:id="rId14"/>
    <p:sldId id="325" r:id="rId15"/>
    <p:sldId id="327" r:id="rId16"/>
    <p:sldId id="329" r:id="rId17"/>
    <p:sldId id="344" r:id="rId18"/>
  </p:sldIdLst>
  <p:sldSz cx="9144000" cy="5143500" type="screen16x9"/>
  <p:notesSz cx="6858000" cy="9144000"/>
  <p:embeddedFontLst>
    <p:embeddedFont>
      <p:font typeface="Catamaran" pitchFamily="2" charset="77"/>
      <p:regular r:id="rId20"/>
      <p:bold r:id="rId21"/>
    </p:embeddedFont>
    <p:embeddedFont>
      <p:font typeface="Hepta Slab" pitchFamily="2" charset="77"/>
      <p:regular r:id="rId22"/>
      <p:bold r:id="rId23"/>
    </p:embeddedFont>
    <p:embeddedFont>
      <p:font typeface="Hepta Slab Medium" pitchFamily="2" charset="77"/>
      <p:regular r:id="rId24"/>
      <p:bold r:id="rId25"/>
    </p:embeddedFont>
    <p:embeddedFont>
      <p:font typeface="Nunito Light" panose="020F0302020204030204" pitchFamily="34"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582D"/>
    <a:srgbClr val="1AB26B"/>
    <a:srgbClr val="2236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FAB5ED-CC85-45FD-BE66-CB96AF245E98}">
  <a:tblStyle styleId="{C9FAB5ED-CC85-45FD-BE66-CB96AF245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B7B36D-970D-4D25-9997-66C754F933D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227CA81-4B23-4E44-AE3E-D3DB879CEEC0}"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2"/>
    <p:restoredTop sz="85322"/>
  </p:normalViewPr>
  <p:slideViewPr>
    <p:cSldViewPr snapToGrid="0">
      <p:cViewPr varScale="1">
        <p:scale>
          <a:sx n="124" d="100"/>
          <a:sy n="124" d="100"/>
        </p:scale>
        <p:origin x="1504"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Hola, mi nombre es Sebastian Flores. Formo parte de la organización de Python Chile, y a nombre de todos quiero darles las gracias por venir hoy, participar y haber contribuido al éxito de este evento.</a:t>
            </a:r>
            <a:br>
              <a:rPr lang="es-ES" dirty="0"/>
            </a:br>
            <a:endParaRPr b="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 continuación, les haré una demostración empírica de que recordamos historias, no datos.</a:t>
            </a:r>
          </a:p>
          <a:p>
            <a:pPr marL="0" lvl="0" indent="0" algn="l" rtl="0">
              <a:spcBef>
                <a:spcPts val="0"/>
              </a:spcBef>
              <a:spcAft>
                <a:spcPts val="0"/>
              </a:spcAft>
              <a:buNone/>
            </a:pPr>
            <a:r>
              <a:rPr lang="es-ES" dirty="0"/>
              <a:t>¿Quién recuerda la fórmula de integración por partes?</a:t>
            </a:r>
          </a:p>
          <a:p>
            <a:pPr marL="0" lvl="0" indent="0" algn="l" rtl="0">
              <a:spcBef>
                <a:spcPts val="0"/>
              </a:spcBef>
              <a:spcAft>
                <a:spcPts val="0"/>
              </a:spcAft>
              <a:buNone/>
            </a:pPr>
            <a:r>
              <a:rPr lang="es-ES" dirty="0"/>
              <a:t>¿Con que regla se acuerdan de la fórmula?</a:t>
            </a:r>
          </a:p>
          <a:p>
            <a:pPr marL="0" lvl="0" indent="0" algn="l" rtl="0">
              <a:spcBef>
                <a:spcPts val="0"/>
              </a:spcBef>
              <a:spcAft>
                <a:spcPts val="0"/>
              </a:spcAft>
              <a:buNone/>
            </a:pPr>
            <a:r>
              <a:rPr lang="es-ES" dirty="0"/>
              <a:t>La mismísima Wikipedia tiene un magnífico dibujo al respecto.</a:t>
            </a:r>
          </a:p>
          <a:p>
            <a:pPr marL="0" lvl="0" indent="0" algn="l" rtl="0">
              <a:spcBef>
                <a:spcPts val="0"/>
              </a:spcBef>
              <a:spcAft>
                <a:spcPts val="0"/>
              </a:spcAft>
              <a:buNone/>
            </a:pPr>
            <a:r>
              <a:rPr lang="es-ES" dirty="0"/>
              <a:t>Todos los trucos </a:t>
            </a:r>
            <a:r>
              <a:rPr lang="es-ES" dirty="0" err="1"/>
              <a:t>nmemotécnicos</a:t>
            </a:r>
            <a:r>
              <a:rPr lang="es-ES" dirty="0"/>
              <a:t> (palacios mentales, decimales de pi, etc.) se apoyan en el hecho que no recordamos números o datos aislados, sino historias.</a:t>
            </a:r>
            <a:endParaRPr dirty="0"/>
          </a:p>
        </p:txBody>
      </p:sp>
    </p:spTree>
    <p:extLst>
      <p:ext uri="{BB962C8B-B14F-4D97-AF65-F5344CB8AC3E}">
        <p14:creationId xmlns:p14="http://schemas.microsoft.com/office/powerpoint/2010/main" val="808997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273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Nadie</a:t>
            </a:r>
            <a:r>
              <a:rPr lang="en" dirty="0"/>
              <a:t> </a:t>
            </a:r>
            <a:r>
              <a:rPr lang="en" dirty="0" err="1"/>
              <a:t>quiere</a:t>
            </a:r>
            <a:r>
              <a:rPr lang="en" dirty="0"/>
              <a:t> </a:t>
            </a:r>
            <a:r>
              <a:rPr lang="en" dirty="0" err="1"/>
              <a:t>más</a:t>
            </a:r>
            <a:r>
              <a:rPr lang="en" dirty="0"/>
              <a:t> </a:t>
            </a:r>
            <a:r>
              <a:rPr lang="en" dirty="0" err="1"/>
              <a:t>datos</a:t>
            </a:r>
            <a:endParaRPr dirty="0"/>
          </a:p>
        </p:txBody>
      </p:sp>
    </p:spTree>
    <p:extLst>
      <p:ext uri="{BB962C8B-B14F-4D97-AF65-F5344CB8AC3E}">
        <p14:creationId xmlns:p14="http://schemas.microsoft.com/office/powerpoint/2010/main" val="977078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663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s-ES" sz="1100" dirty="0"/>
              <a:t>Es distinta a otros tipos de comunicación.</a:t>
            </a:r>
          </a:p>
          <a:p>
            <a:pPr marL="285750" indent="-285750">
              <a:buClr>
                <a:schemeClr val="dk1"/>
              </a:buClr>
              <a:buSzPts val="1100"/>
            </a:pPr>
            <a:r>
              <a:rPr lang="es-ES" sz="1100" dirty="0"/>
              <a:t>Es unidireccional, no es una conversación.</a:t>
            </a:r>
          </a:p>
          <a:p>
            <a:pPr marL="285750" indent="-285750">
              <a:buClr>
                <a:schemeClr val="dk1"/>
              </a:buClr>
              <a:buSzPts val="1100"/>
            </a:pPr>
            <a:r>
              <a:rPr lang="es-ES" sz="1100" dirty="0"/>
              <a:t>Requiere empatía para entregar lo que la audiencia necesita, no lo que tú quieres hablar.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8474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Elementos clave:</a:t>
            </a:r>
          </a:p>
          <a:p>
            <a:pPr marL="285750" indent="-285750">
              <a:buClr>
                <a:schemeClr val="dk1"/>
              </a:buClr>
              <a:buSzPts val="1100"/>
            </a:pPr>
            <a:r>
              <a:rPr lang="es-ES" dirty="0"/>
              <a:t>Comienza lo más cercano al final</a:t>
            </a:r>
          </a:p>
          <a:p>
            <a:pPr marL="285750" indent="-285750">
              <a:buClr>
                <a:schemeClr val="dk1"/>
              </a:buClr>
              <a:buSzPts val="1100"/>
            </a:pPr>
            <a:r>
              <a:rPr lang="es-ES" dirty="0"/>
              <a:t>Incrementa la tensión</a:t>
            </a:r>
          </a:p>
          <a:p>
            <a:pPr marL="285750" indent="-285750">
              <a:buClr>
                <a:schemeClr val="dk1"/>
              </a:buClr>
              <a:buSzPts val="1100"/>
            </a:pPr>
            <a:r>
              <a:rPr lang="es-ES" dirty="0"/>
              <a:t>Maneja los tiempos</a:t>
            </a:r>
          </a:p>
          <a:p>
            <a:pPr marL="285750" indent="-285750">
              <a:buClr>
                <a:schemeClr val="dk1"/>
              </a:buClr>
              <a:buSzPts val="1100"/>
            </a:pPr>
            <a:r>
              <a:rPr lang="es-ES" dirty="0"/>
              <a:t>Nunca reveles el final antes de tiempo</a:t>
            </a:r>
          </a:p>
          <a:p>
            <a:pPr marL="285750" indent="-285750">
              <a:buClr>
                <a:schemeClr val="dk1"/>
              </a:buClr>
              <a:buSzPts val="1100"/>
            </a:pPr>
            <a:endParaRPr lang="es-ES" dirty="0"/>
          </a:p>
          <a:p>
            <a:pPr marL="0" indent="0">
              <a:buClr>
                <a:schemeClr val="dk1"/>
              </a:buClr>
              <a:buSzPts val="1100"/>
              <a:buNone/>
            </a:pPr>
            <a:r>
              <a:rPr lang="es-ES" dirty="0"/>
              <a:t>https://</a:t>
            </a:r>
            <a:r>
              <a:rPr lang="es-ES" dirty="0" err="1"/>
              <a:t>blog.reedsy.com</a:t>
            </a:r>
            <a:r>
              <a:rPr lang="es-ES" dirty="0"/>
              <a:t>/guide/</a:t>
            </a:r>
            <a:r>
              <a:rPr lang="es-ES" dirty="0" err="1"/>
              <a:t>story-structure</a:t>
            </a:r>
            <a:r>
              <a:rPr lang="es-ES" dirty="0"/>
              <a:t>/</a:t>
            </a:r>
            <a:r>
              <a:rPr lang="es-ES" dirty="0" err="1"/>
              <a:t>heros-journey</a:t>
            </a:r>
            <a:r>
              <a:rPr lang="es-ES" dirty="0"/>
              <a:t>/</a:t>
            </a:r>
          </a:p>
        </p:txBody>
      </p:sp>
    </p:spTree>
    <p:extLst>
      <p:ext uri="{BB962C8B-B14F-4D97-AF65-F5344CB8AC3E}">
        <p14:creationId xmlns:p14="http://schemas.microsoft.com/office/powerpoint/2010/main" val="486392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s-ES" sz="1100" dirty="0"/>
              <a:t>Una buena visualización permite comprender relaciones en los datos que no se entienden de otra manera.</a:t>
            </a:r>
          </a:p>
          <a:p>
            <a:pPr marL="285750" indent="-285750">
              <a:buClr>
                <a:schemeClr val="dk1"/>
              </a:buClr>
              <a:buSzPts val="1100"/>
            </a:pPr>
            <a:r>
              <a:rPr lang="es-ES" sz="1100" dirty="0"/>
              <a:t>Es un proceso iterativo e incremental.</a:t>
            </a:r>
          </a:p>
          <a:p>
            <a:pPr marL="285750" indent="-285750">
              <a:buClr>
                <a:schemeClr val="dk1"/>
              </a:buClr>
              <a:buSzPts val="1100"/>
            </a:pPr>
            <a:r>
              <a:rPr lang="es-ES" sz="1100" dirty="0"/>
              <a:t>Una buena visualización es fidedigna a los datos y sin sesgos, pero no es neutral.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7077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s-ES_tradnl" dirty="0"/>
              <a:t>Spotify </a:t>
            </a:r>
            <a:r>
              <a:rPr lang="es-ES_tradnl" dirty="0" err="1"/>
              <a:t>Wrapped</a:t>
            </a:r>
            <a:r>
              <a:rPr lang="es-ES_tradnl" dirty="0"/>
              <a:t> </a:t>
            </a:r>
          </a:p>
          <a:p>
            <a:pPr marL="158750" indent="0">
              <a:buNone/>
            </a:pPr>
            <a:endParaRPr lang="es-ES_tradnl" dirty="0"/>
          </a:p>
          <a:p>
            <a:pPr marL="158750" indent="0">
              <a:buNone/>
            </a:pPr>
            <a:r>
              <a:rPr lang="es-ES_tradnl" dirty="0"/>
              <a:t>Es un tremendo proyecto, super interesante.</a:t>
            </a:r>
          </a:p>
          <a:p>
            <a:pPr marL="158750" indent="0">
              <a:buNone/>
            </a:pPr>
            <a:r>
              <a:rPr lang="es-ES_tradnl" dirty="0"/>
              <a:t>Genera una visibilidad de la marca muy grande</a:t>
            </a:r>
          </a:p>
          <a:p>
            <a:pPr marL="158750" indent="0">
              <a:buNone/>
            </a:pPr>
            <a:r>
              <a:rPr lang="es-ES_tradnl" dirty="0"/>
              <a:t>Es personal, individual.</a:t>
            </a:r>
          </a:p>
          <a:p>
            <a:pPr marL="158750" indent="0">
              <a:buNone/>
            </a:pPr>
            <a:r>
              <a:rPr lang="es-ES_tradnl" dirty="0"/>
              <a:t>Cuenta una historia.</a:t>
            </a:r>
          </a:p>
          <a:p>
            <a:pPr marL="158750" indent="0">
              <a:buNone/>
            </a:pPr>
            <a:r>
              <a:rPr lang="es-ES_tradnl" dirty="0"/>
              <a:t>Pone a la persona como el héroe de la historia.</a:t>
            </a:r>
          </a:p>
          <a:p>
            <a:pPr marL="158750" indent="0">
              <a:buNone/>
            </a:pPr>
            <a:r>
              <a:rPr lang="es-ES_tradnl" dirty="0"/>
              <a:t>Te permite aprender de ti mismo. Que increíble es eso.</a:t>
            </a:r>
          </a:p>
        </p:txBody>
      </p:sp>
    </p:spTree>
    <p:extLst>
      <p:ext uri="{BB962C8B-B14F-4D97-AF65-F5344CB8AC3E}">
        <p14:creationId xmlns:p14="http://schemas.microsoft.com/office/powerpoint/2010/main" val="3730135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He participado en otras conferencias de Python, pero esta es mi primera Keynote, así que espero les guste!</a:t>
            </a:r>
          </a:p>
          <a:p>
            <a:pPr marL="0" lvl="0" indent="0" algn="l" rtl="0">
              <a:spcBef>
                <a:spcPts val="0"/>
              </a:spcBef>
              <a:spcAft>
                <a:spcPts val="0"/>
              </a:spcAft>
              <a:buNone/>
            </a:pPr>
            <a:r>
              <a:rPr lang="es-ES" b="0" dirty="0"/>
              <a:t>El tema que les </a:t>
            </a:r>
            <a:r>
              <a:rPr lang="es-ES" b="0" dirty="0" err="1"/>
              <a:t>contraré</a:t>
            </a:r>
            <a:r>
              <a:rPr lang="es-ES" b="0" dirty="0"/>
              <a:t> hoy ha sido una especie de </a:t>
            </a:r>
            <a:r>
              <a:rPr lang="es-ES" b="0" dirty="0" err="1"/>
              <a:t>obseción</a:t>
            </a:r>
            <a:r>
              <a:rPr lang="es-ES" b="0" dirty="0"/>
              <a:t> durante este año, en el que he leído varios libros y visto muchos videos tratando de entender y unir algunos conceptos.</a:t>
            </a:r>
            <a:endParaRPr dirty="0"/>
          </a:p>
        </p:txBody>
      </p:sp>
    </p:spTree>
    <p:extLst>
      <p:ext uri="{BB962C8B-B14F-4D97-AF65-F5344CB8AC3E}">
        <p14:creationId xmlns:p14="http://schemas.microsoft.com/office/powerpoint/2010/main" val="170020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Primero, un consejo:</a:t>
            </a:r>
          </a:p>
          <a:p>
            <a:pPr marL="0" lvl="0" indent="0" algn="l" rtl="0">
              <a:spcBef>
                <a:spcPts val="0"/>
              </a:spcBef>
              <a:spcAft>
                <a:spcPts val="0"/>
              </a:spcAft>
              <a:buNone/>
            </a:pPr>
            <a:r>
              <a:rPr lang="es-ES" dirty="0"/>
              <a:t>Me gusta mucho este concepto de ”audiencia de 1”. Creo que no sólo aplica para escribir, sino en general para tipo de creaciones. Creo que de las charlas que he dado antes, las que han tenido más éxito o repercusión no han sido aquellas en las que sabía mucho. Al contrario, aquellas en que sabía poco, pero quería aprender y hacía la charla simplemente porque nadie más había explicado ese tema, o concatenado esos elementos, han sido las más entretenidas. Así que mi consejo es: arriésgate a hacer presentaciones distintas, respondiendo las cosas que te interesan y no simplemente las que están de moda.</a:t>
            </a:r>
            <a:br>
              <a:rPr lang="es-ES" dirty="0"/>
            </a:br>
            <a:r>
              <a:rPr lang="es-ES" dirty="0"/>
              <a:t>Esta charla responde a ese concepto: me hubiera encantado que alguien me lo hubiera explicado así.</a:t>
            </a:r>
            <a:endParaRPr dirty="0"/>
          </a:p>
        </p:txBody>
      </p:sp>
    </p:spTree>
    <p:extLst>
      <p:ext uri="{BB962C8B-B14F-4D97-AF65-F5344CB8AC3E}">
        <p14:creationId xmlns:p14="http://schemas.microsoft.com/office/powerpoint/2010/main" val="2085233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7" name="Google Shape;244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781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7" name="Google Shape;244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040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2204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03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925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¿Qué hacemos cuando no estamos trabajando?</a:t>
            </a:r>
          </a:p>
          <a:p>
            <a:pPr marL="0" lvl="0" indent="0" algn="l" rtl="0">
              <a:spcBef>
                <a:spcPts val="0"/>
              </a:spcBef>
              <a:spcAft>
                <a:spcPts val="0"/>
              </a:spcAft>
              <a:buNone/>
            </a:pPr>
            <a:r>
              <a:rPr lang="es-ES" dirty="0"/>
              <a:t>Leyendo, viendo series/televisión: consumiendo historias en distintos formatos. </a:t>
            </a:r>
          </a:p>
          <a:p>
            <a:pPr marL="0" lvl="0" indent="0" algn="l" rtl="0">
              <a:spcBef>
                <a:spcPts val="0"/>
              </a:spcBef>
              <a:spcAft>
                <a:spcPts val="0"/>
              </a:spcAft>
              <a:buNone/>
            </a:pPr>
            <a:r>
              <a:rPr lang="es-ES" dirty="0"/>
              <a:t>Videojuegos: vivir una </a:t>
            </a:r>
            <a:r>
              <a:rPr lang="es-ES" dirty="0" err="1"/>
              <a:t>iistoria</a:t>
            </a:r>
            <a:r>
              <a:rPr lang="es-ES" dirty="0"/>
              <a:t>. </a:t>
            </a:r>
            <a:endParaRPr dirty="0"/>
          </a:p>
        </p:txBody>
      </p:sp>
    </p:spTree>
    <p:extLst>
      <p:ext uri="{BB962C8B-B14F-4D97-AF65-F5344CB8AC3E}">
        <p14:creationId xmlns:p14="http://schemas.microsoft.com/office/powerpoint/2010/main" val="1043525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488"/>
            <a:ext cx="4082400" cy="1632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6" y="2172400"/>
            <a:ext cx="21579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4604000"/>
            <a:ext cx="9144000" cy="54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061926" y="539488"/>
            <a:ext cx="4261500" cy="1654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3225" y="727129"/>
            <a:ext cx="12558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b="1">
                <a:latin typeface="Hepta Slab"/>
                <a:ea typeface="Hepta Slab"/>
                <a:cs typeface="Hepta Slab"/>
                <a:sym typeface="Hepta Slab"/>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2061926" y="2194288"/>
            <a:ext cx="42615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 name="Google Shape;16;p3"/>
          <p:cNvSpPr/>
          <p:nvPr/>
        </p:nvSpPr>
        <p:spPr>
          <a:xfrm>
            <a:off x="0" y="4604000"/>
            <a:ext cx="9144000" cy="54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3"/>
        <p:cNvGrpSpPr/>
        <p:nvPr/>
      </p:nvGrpSpPr>
      <p:grpSpPr>
        <a:xfrm>
          <a:off x="0" y="0"/>
          <a:ext cx="0" cy="0"/>
          <a:chOff x="0" y="0"/>
          <a:chExt cx="0" cy="0"/>
        </a:xfrm>
      </p:grpSpPr>
      <p:sp>
        <p:nvSpPr>
          <p:cNvPr id="364" name="Google Shape;364;p7"/>
          <p:cNvSpPr txBox="1">
            <a:spLocks noGrp="1"/>
          </p:cNvSpPr>
          <p:nvPr>
            <p:ph type="title"/>
          </p:nvPr>
        </p:nvSpPr>
        <p:spPr>
          <a:xfrm>
            <a:off x="720000" y="539500"/>
            <a:ext cx="3690600" cy="1055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5" name="Google Shape;365;p7"/>
          <p:cNvSpPr txBox="1">
            <a:spLocks noGrp="1"/>
          </p:cNvSpPr>
          <p:nvPr>
            <p:ph type="subTitle" idx="1"/>
          </p:nvPr>
        </p:nvSpPr>
        <p:spPr>
          <a:xfrm>
            <a:off x="720000" y="1788450"/>
            <a:ext cx="3690600" cy="199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366" name="Google Shape;366;p7"/>
          <p:cNvSpPr/>
          <p:nvPr/>
        </p:nvSpPr>
        <p:spPr>
          <a:xfrm>
            <a:off x="0" y="4604000"/>
            <a:ext cx="9144000" cy="54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0"/>
        <p:cNvGrpSpPr/>
        <p:nvPr/>
      </p:nvGrpSpPr>
      <p:grpSpPr>
        <a:xfrm>
          <a:off x="0" y="0"/>
          <a:ext cx="0" cy="0"/>
          <a:chOff x="0" y="0"/>
          <a:chExt cx="0" cy="0"/>
        </a:xfrm>
      </p:grpSpPr>
      <p:sp>
        <p:nvSpPr>
          <p:cNvPr id="371" name="Google Shape;371;p9"/>
          <p:cNvSpPr txBox="1">
            <a:spLocks noGrp="1"/>
          </p:cNvSpPr>
          <p:nvPr>
            <p:ph type="title"/>
          </p:nvPr>
        </p:nvSpPr>
        <p:spPr>
          <a:xfrm>
            <a:off x="713213" y="533575"/>
            <a:ext cx="3408600" cy="10878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72" name="Google Shape;372;p9"/>
          <p:cNvSpPr txBox="1">
            <a:spLocks noGrp="1"/>
          </p:cNvSpPr>
          <p:nvPr>
            <p:ph type="subTitle" idx="1"/>
          </p:nvPr>
        </p:nvSpPr>
        <p:spPr>
          <a:xfrm>
            <a:off x="713213" y="1545125"/>
            <a:ext cx="3408600" cy="98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3" name="Google Shape;373;p9"/>
          <p:cNvSpPr/>
          <p:nvPr/>
        </p:nvSpPr>
        <p:spPr>
          <a:xfrm>
            <a:off x="0" y="4604000"/>
            <a:ext cx="9144000" cy="54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38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48"/>
        <p:cNvGrpSpPr/>
        <p:nvPr/>
      </p:nvGrpSpPr>
      <p:grpSpPr>
        <a:xfrm>
          <a:off x="0" y="0"/>
          <a:ext cx="0" cy="0"/>
          <a:chOff x="0" y="0"/>
          <a:chExt cx="0" cy="0"/>
        </a:xfrm>
      </p:grpSpPr>
      <p:sp>
        <p:nvSpPr>
          <p:cNvPr id="849" name="Google Shape;849;p17"/>
          <p:cNvSpPr txBox="1">
            <a:spLocks noGrp="1"/>
          </p:cNvSpPr>
          <p:nvPr>
            <p:ph type="title"/>
          </p:nvPr>
        </p:nvSpPr>
        <p:spPr>
          <a:xfrm>
            <a:off x="713225" y="2156625"/>
            <a:ext cx="2901600" cy="884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50" name="Google Shape;850;p17"/>
          <p:cNvSpPr txBox="1">
            <a:spLocks noGrp="1"/>
          </p:cNvSpPr>
          <p:nvPr>
            <p:ph type="subTitle" idx="1"/>
          </p:nvPr>
        </p:nvSpPr>
        <p:spPr>
          <a:xfrm>
            <a:off x="713225" y="539500"/>
            <a:ext cx="6178800" cy="150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6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851" name="Google Shape;851;p17"/>
          <p:cNvSpPr/>
          <p:nvPr/>
        </p:nvSpPr>
        <p:spPr>
          <a:xfrm>
            <a:off x="0" y="4604000"/>
            <a:ext cx="9144000" cy="54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42"/>
        <p:cNvGrpSpPr/>
        <p:nvPr/>
      </p:nvGrpSpPr>
      <p:grpSpPr>
        <a:xfrm>
          <a:off x="0" y="0"/>
          <a:ext cx="0" cy="0"/>
          <a:chOff x="0" y="0"/>
          <a:chExt cx="0" cy="0"/>
        </a:xfrm>
      </p:grpSpPr>
      <p:sp>
        <p:nvSpPr>
          <p:cNvPr id="2043" name="Google Shape;2043;p31"/>
          <p:cNvSpPr/>
          <p:nvPr/>
        </p:nvSpPr>
        <p:spPr>
          <a:xfrm>
            <a:off x="0" y="4821750"/>
            <a:ext cx="9144000" cy="3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044" name="Google Shape;2044;p31"/>
          <p:cNvGrpSpPr/>
          <p:nvPr/>
        </p:nvGrpSpPr>
        <p:grpSpPr>
          <a:xfrm>
            <a:off x="-4236028" y="4840464"/>
            <a:ext cx="17689997" cy="194169"/>
            <a:chOff x="-4236028" y="4840462"/>
            <a:chExt cx="17689997" cy="194169"/>
          </a:xfrm>
        </p:grpSpPr>
        <p:sp>
          <p:nvSpPr>
            <p:cNvPr id="2045" name="Google Shape;2045;p31"/>
            <p:cNvSpPr/>
            <p:nvPr/>
          </p:nvSpPr>
          <p:spPr>
            <a:xfrm>
              <a:off x="8479572" y="4840462"/>
              <a:ext cx="4974397" cy="194169"/>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46" name="Google Shape;2046;p31"/>
            <p:cNvSpPr/>
            <p:nvPr/>
          </p:nvSpPr>
          <p:spPr>
            <a:xfrm>
              <a:off x="-4236028" y="4840462"/>
              <a:ext cx="4974397" cy="194169"/>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047" name="Google Shape;2047;p31"/>
          <p:cNvGrpSpPr/>
          <p:nvPr/>
        </p:nvGrpSpPr>
        <p:grpSpPr>
          <a:xfrm>
            <a:off x="-2103496" y="2385475"/>
            <a:ext cx="13326891" cy="2544506"/>
            <a:chOff x="-2103496" y="2385475"/>
            <a:chExt cx="13326890" cy="2544506"/>
          </a:xfrm>
        </p:grpSpPr>
        <p:grpSp>
          <p:nvGrpSpPr>
            <p:cNvPr id="2048" name="Google Shape;2048;p31"/>
            <p:cNvGrpSpPr/>
            <p:nvPr/>
          </p:nvGrpSpPr>
          <p:grpSpPr>
            <a:xfrm rot="5400000">
              <a:off x="9611161" y="3038236"/>
              <a:ext cx="328988" cy="2363927"/>
              <a:chOff x="3010050" y="1961050"/>
              <a:chExt cx="176600" cy="1268950"/>
            </a:xfrm>
          </p:grpSpPr>
          <p:sp>
            <p:nvSpPr>
              <p:cNvPr id="2049" name="Google Shape;2049;p31"/>
              <p:cNvSpPr/>
              <p:nvPr/>
            </p:nvSpPr>
            <p:spPr>
              <a:xfrm>
                <a:off x="3010050" y="1961050"/>
                <a:ext cx="176600" cy="1268950"/>
              </a:xfrm>
              <a:custGeom>
                <a:avLst/>
                <a:gdLst/>
                <a:ahLst/>
                <a:cxnLst/>
                <a:rect l="l" t="t" r="r" b="b"/>
                <a:pathLst>
                  <a:path w="7064" h="50758" extrusionOk="0">
                    <a:moveTo>
                      <a:pt x="1" y="1"/>
                    </a:moveTo>
                    <a:lnTo>
                      <a:pt x="1" y="50758"/>
                    </a:lnTo>
                    <a:lnTo>
                      <a:pt x="7063" y="50758"/>
                    </a:lnTo>
                    <a:lnTo>
                      <a:pt x="70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0" name="Google Shape;2050;p31"/>
              <p:cNvSpPr/>
              <p:nvPr/>
            </p:nvSpPr>
            <p:spPr>
              <a:xfrm>
                <a:off x="3010050" y="312012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1" name="Google Shape;2051;p31"/>
              <p:cNvSpPr/>
              <p:nvPr/>
            </p:nvSpPr>
            <p:spPr>
              <a:xfrm>
                <a:off x="3010050" y="2938175"/>
                <a:ext cx="176600" cy="38650"/>
              </a:xfrm>
              <a:custGeom>
                <a:avLst/>
                <a:gdLst/>
                <a:ahLst/>
                <a:cxnLst/>
                <a:rect l="l" t="t" r="r" b="b"/>
                <a:pathLst>
                  <a:path w="7064" h="1546" extrusionOk="0">
                    <a:moveTo>
                      <a:pt x="1" y="0"/>
                    </a:moveTo>
                    <a:lnTo>
                      <a:pt x="1" y="1546"/>
                    </a:lnTo>
                    <a:lnTo>
                      <a:pt x="7063" y="1546"/>
                    </a:lnTo>
                    <a:lnTo>
                      <a:pt x="70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2" name="Google Shape;2052;p31"/>
              <p:cNvSpPr/>
              <p:nvPr/>
            </p:nvSpPr>
            <p:spPr>
              <a:xfrm>
                <a:off x="3034625" y="314067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3" name="Google Shape;2053;p31"/>
              <p:cNvSpPr/>
              <p:nvPr/>
            </p:nvSpPr>
            <p:spPr>
              <a:xfrm>
                <a:off x="3010050" y="199667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4" name="Google Shape;2054;p31"/>
              <p:cNvSpPr/>
              <p:nvPr/>
            </p:nvSpPr>
            <p:spPr>
              <a:xfrm>
                <a:off x="3010050" y="2217250"/>
                <a:ext cx="176600" cy="38675"/>
              </a:xfrm>
              <a:custGeom>
                <a:avLst/>
                <a:gdLst/>
                <a:ahLst/>
                <a:cxnLst/>
                <a:rect l="l" t="t" r="r" b="b"/>
                <a:pathLst>
                  <a:path w="7064" h="1547" extrusionOk="0">
                    <a:moveTo>
                      <a:pt x="1" y="1"/>
                    </a:moveTo>
                    <a:lnTo>
                      <a:pt x="1" y="1546"/>
                    </a:lnTo>
                    <a:lnTo>
                      <a:pt x="7063" y="1546"/>
                    </a:lnTo>
                    <a:lnTo>
                      <a:pt x="7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5" name="Google Shape;2055;p31"/>
              <p:cNvSpPr/>
              <p:nvPr/>
            </p:nvSpPr>
            <p:spPr>
              <a:xfrm>
                <a:off x="3034625" y="201722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6" name="Google Shape;2056;p31"/>
              <p:cNvSpPr/>
              <p:nvPr/>
            </p:nvSpPr>
            <p:spPr>
              <a:xfrm>
                <a:off x="3034625" y="2312175"/>
                <a:ext cx="127450" cy="566775"/>
              </a:xfrm>
              <a:custGeom>
                <a:avLst/>
                <a:gdLst/>
                <a:ahLst/>
                <a:cxnLst/>
                <a:rect l="l" t="t" r="r" b="b"/>
                <a:pathLst>
                  <a:path w="5098" h="22671" extrusionOk="0">
                    <a:moveTo>
                      <a:pt x="2549" y="1"/>
                    </a:moveTo>
                    <a:cubicBezTo>
                      <a:pt x="1141" y="1"/>
                      <a:pt x="1" y="1141"/>
                      <a:pt x="1" y="2548"/>
                    </a:cubicBezTo>
                    <a:lnTo>
                      <a:pt x="1" y="20121"/>
                    </a:lnTo>
                    <a:cubicBezTo>
                      <a:pt x="1" y="21529"/>
                      <a:pt x="1141" y="22670"/>
                      <a:pt x="2549" y="22670"/>
                    </a:cubicBezTo>
                    <a:cubicBezTo>
                      <a:pt x="3957" y="22670"/>
                      <a:pt x="5097" y="21528"/>
                      <a:pt x="5097" y="20121"/>
                    </a:cubicBezTo>
                    <a:lnTo>
                      <a:pt x="5097" y="2548"/>
                    </a:lnTo>
                    <a:cubicBezTo>
                      <a:pt x="5097" y="1141"/>
                      <a:pt x="3957" y="1"/>
                      <a:pt x="2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7" name="Google Shape;2057;p31"/>
              <p:cNvSpPr/>
              <p:nvPr/>
            </p:nvSpPr>
            <p:spPr>
              <a:xfrm>
                <a:off x="3063050" y="2338825"/>
                <a:ext cx="70625" cy="515700"/>
              </a:xfrm>
              <a:custGeom>
                <a:avLst/>
                <a:gdLst/>
                <a:ahLst/>
                <a:cxnLst/>
                <a:rect l="l" t="t" r="r" b="b"/>
                <a:pathLst>
                  <a:path w="2825" h="20628" extrusionOk="0">
                    <a:moveTo>
                      <a:pt x="1412" y="1"/>
                    </a:moveTo>
                    <a:cubicBezTo>
                      <a:pt x="633" y="1"/>
                      <a:pt x="1" y="633"/>
                      <a:pt x="1" y="1413"/>
                    </a:cubicBezTo>
                    <a:cubicBezTo>
                      <a:pt x="1" y="2098"/>
                      <a:pt x="488" y="2669"/>
                      <a:pt x="1136" y="2798"/>
                    </a:cubicBezTo>
                    <a:lnTo>
                      <a:pt x="1136" y="17831"/>
                    </a:lnTo>
                    <a:cubicBezTo>
                      <a:pt x="488" y="17959"/>
                      <a:pt x="1" y="18530"/>
                      <a:pt x="1" y="19216"/>
                    </a:cubicBezTo>
                    <a:cubicBezTo>
                      <a:pt x="1" y="19996"/>
                      <a:pt x="633" y="20628"/>
                      <a:pt x="1412" y="20628"/>
                    </a:cubicBezTo>
                    <a:cubicBezTo>
                      <a:pt x="2191" y="20628"/>
                      <a:pt x="2824" y="19996"/>
                      <a:pt x="2824" y="19216"/>
                    </a:cubicBezTo>
                    <a:cubicBezTo>
                      <a:pt x="2824" y="18531"/>
                      <a:pt x="2335" y="17959"/>
                      <a:pt x="1687" y="17831"/>
                    </a:cubicBezTo>
                    <a:lnTo>
                      <a:pt x="1687" y="2798"/>
                    </a:lnTo>
                    <a:cubicBezTo>
                      <a:pt x="2335" y="2669"/>
                      <a:pt x="2824" y="2098"/>
                      <a:pt x="2824" y="1413"/>
                    </a:cubicBezTo>
                    <a:cubicBezTo>
                      <a:pt x="2824" y="633"/>
                      <a:pt x="2191" y="1"/>
                      <a:pt x="14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8" name="Google Shape;2058;p31"/>
              <p:cNvSpPr/>
              <p:nvPr/>
            </p:nvSpPr>
            <p:spPr>
              <a:xfrm>
                <a:off x="3073775" y="2348525"/>
                <a:ext cx="47200" cy="48475"/>
              </a:xfrm>
              <a:custGeom>
                <a:avLst/>
                <a:gdLst/>
                <a:ahLst/>
                <a:cxnLst/>
                <a:rect l="l" t="t" r="r" b="b"/>
                <a:pathLst>
                  <a:path w="1888" h="1939" extrusionOk="0">
                    <a:moveTo>
                      <a:pt x="946" y="141"/>
                    </a:moveTo>
                    <a:cubicBezTo>
                      <a:pt x="1021" y="141"/>
                      <a:pt x="1094" y="153"/>
                      <a:pt x="1168" y="181"/>
                    </a:cubicBezTo>
                    <a:cubicBezTo>
                      <a:pt x="1596" y="328"/>
                      <a:pt x="1749" y="730"/>
                      <a:pt x="1749" y="1028"/>
                    </a:cubicBezTo>
                    <a:cubicBezTo>
                      <a:pt x="1749" y="1291"/>
                      <a:pt x="1713" y="1435"/>
                      <a:pt x="1503" y="1591"/>
                    </a:cubicBezTo>
                    <a:cubicBezTo>
                      <a:pt x="1318" y="1728"/>
                      <a:pt x="1112" y="1800"/>
                      <a:pt x="921" y="1800"/>
                    </a:cubicBezTo>
                    <a:cubicBezTo>
                      <a:pt x="881" y="1800"/>
                      <a:pt x="841" y="1797"/>
                      <a:pt x="803" y="1791"/>
                    </a:cubicBezTo>
                    <a:cubicBezTo>
                      <a:pt x="610" y="1757"/>
                      <a:pt x="361" y="1645"/>
                      <a:pt x="277" y="1500"/>
                    </a:cubicBezTo>
                    <a:cubicBezTo>
                      <a:pt x="172" y="1318"/>
                      <a:pt x="141" y="1030"/>
                      <a:pt x="156" y="827"/>
                    </a:cubicBezTo>
                    <a:cubicBezTo>
                      <a:pt x="171" y="643"/>
                      <a:pt x="240" y="511"/>
                      <a:pt x="397" y="371"/>
                    </a:cubicBezTo>
                    <a:cubicBezTo>
                      <a:pt x="569" y="220"/>
                      <a:pt x="759" y="141"/>
                      <a:pt x="946" y="141"/>
                    </a:cubicBezTo>
                    <a:close/>
                    <a:moveTo>
                      <a:pt x="944" y="0"/>
                    </a:moveTo>
                    <a:cubicBezTo>
                      <a:pt x="723" y="0"/>
                      <a:pt x="503" y="91"/>
                      <a:pt x="305" y="266"/>
                    </a:cubicBezTo>
                    <a:cubicBezTo>
                      <a:pt x="120" y="431"/>
                      <a:pt x="34" y="596"/>
                      <a:pt x="18" y="816"/>
                    </a:cubicBezTo>
                    <a:cubicBezTo>
                      <a:pt x="0" y="1041"/>
                      <a:pt x="38" y="1361"/>
                      <a:pt x="157" y="1568"/>
                    </a:cubicBezTo>
                    <a:cubicBezTo>
                      <a:pt x="268" y="1761"/>
                      <a:pt x="557" y="1889"/>
                      <a:pt x="778" y="1926"/>
                    </a:cubicBezTo>
                    <a:cubicBezTo>
                      <a:pt x="824" y="1934"/>
                      <a:pt x="871" y="1938"/>
                      <a:pt x="919" y="1938"/>
                    </a:cubicBezTo>
                    <a:cubicBezTo>
                      <a:pt x="1141" y="1938"/>
                      <a:pt x="1376" y="1855"/>
                      <a:pt x="1584" y="1700"/>
                    </a:cubicBezTo>
                    <a:cubicBezTo>
                      <a:pt x="1839" y="1511"/>
                      <a:pt x="1887" y="1318"/>
                      <a:pt x="1887" y="1025"/>
                    </a:cubicBezTo>
                    <a:cubicBezTo>
                      <a:pt x="1887" y="571"/>
                      <a:pt x="1622" y="188"/>
                      <a:pt x="1213" y="46"/>
                    </a:cubicBezTo>
                    <a:cubicBezTo>
                      <a:pt x="1124" y="15"/>
                      <a:pt x="1034"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9" name="Google Shape;2059;p31"/>
              <p:cNvSpPr/>
              <p:nvPr/>
            </p:nvSpPr>
            <p:spPr>
              <a:xfrm>
                <a:off x="3072600" y="2796575"/>
                <a:ext cx="52000" cy="48725"/>
              </a:xfrm>
              <a:custGeom>
                <a:avLst/>
                <a:gdLst/>
                <a:ahLst/>
                <a:cxnLst/>
                <a:rect l="l" t="t" r="r" b="b"/>
                <a:pathLst>
                  <a:path w="2080" h="1949" extrusionOk="0">
                    <a:moveTo>
                      <a:pt x="1065" y="139"/>
                    </a:moveTo>
                    <a:cubicBezTo>
                      <a:pt x="1225" y="139"/>
                      <a:pt x="1385" y="174"/>
                      <a:pt x="1525" y="248"/>
                    </a:cubicBezTo>
                    <a:cubicBezTo>
                      <a:pt x="1643" y="311"/>
                      <a:pt x="1798" y="431"/>
                      <a:pt x="1859" y="644"/>
                    </a:cubicBezTo>
                    <a:cubicBezTo>
                      <a:pt x="1935" y="915"/>
                      <a:pt x="1903" y="1197"/>
                      <a:pt x="1771" y="1418"/>
                    </a:cubicBezTo>
                    <a:cubicBezTo>
                      <a:pt x="1654" y="1612"/>
                      <a:pt x="1472" y="1740"/>
                      <a:pt x="1245" y="1791"/>
                    </a:cubicBezTo>
                    <a:cubicBezTo>
                      <a:pt x="1190" y="1804"/>
                      <a:pt x="1136" y="1809"/>
                      <a:pt x="1084" y="1809"/>
                    </a:cubicBezTo>
                    <a:cubicBezTo>
                      <a:pt x="805" y="1809"/>
                      <a:pt x="581" y="1650"/>
                      <a:pt x="434" y="1503"/>
                    </a:cubicBezTo>
                    <a:cubicBezTo>
                      <a:pt x="321" y="1390"/>
                      <a:pt x="277" y="1311"/>
                      <a:pt x="242" y="1161"/>
                    </a:cubicBezTo>
                    <a:cubicBezTo>
                      <a:pt x="150" y="766"/>
                      <a:pt x="389" y="311"/>
                      <a:pt x="749" y="189"/>
                    </a:cubicBezTo>
                    <a:cubicBezTo>
                      <a:pt x="850" y="154"/>
                      <a:pt x="957" y="139"/>
                      <a:pt x="1065" y="139"/>
                    </a:cubicBezTo>
                    <a:close/>
                    <a:moveTo>
                      <a:pt x="1067" y="1"/>
                    </a:moveTo>
                    <a:cubicBezTo>
                      <a:pt x="943" y="1"/>
                      <a:pt x="820" y="20"/>
                      <a:pt x="705" y="59"/>
                    </a:cubicBezTo>
                    <a:cubicBezTo>
                      <a:pt x="282" y="203"/>
                      <a:pt x="0" y="733"/>
                      <a:pt x="107" y="1194"/>
                    </a:cubicBezTo>
                    <a:cubicBezTo>
                      <a:pt x="148" y="1367"/>
                      <a:pt x="205" y="1471"/>
                      <a:pt x="335" y="1601"/>
                    </a:cubicBezTo>
                    <a:cubicBezTo>
                      <a:pt x="563" y="1831"/>
                      <a:pt x="819" y="1949"/>
                      <a:pt x="1081" y="1949"/>
                    </a:cubicBezTo>
                    <a:cubicBezTo>
                      <a:pt x="1145" y="1949"/>
                      <a:pt x="1209" y="1941"/>
                      <a:pt x="1276" y="1927"/>
                    </a:cubicBezTo>
                    <a:cubicBezTo>
                      <a:pt x="1542" y="1868"/>
                      <a:pt x="1754" y="1718"/>
                      <a:pt x="1891" y="1490"/>
                    </a:cubicBezTo>
                    <a:cubicBezTo>
                      <a:pt x="2042" y="1237"/>
                      <a:pt x="2080" y="915"/>
                      <a:pt x="1993" y="606"/>
                    </a:cubicBezTo>
                    <a:cubicBezTo>
                      <a:pt x="1934" y="401"/>
                      <a:pt x="1795" y="233"/>
                      <a:pt x="1589" y="125"/>
                    </a:cubicBezTo>
                    <a:cubicBezTo>
                      <a:pt x="1433" y="43"/>
                      <a:pt x="1250" y="1"/>
                      <a:pt x="10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0" name="Google Shape;2060;p31"/>
              <p:cNvSpPr/>
              <p:nvPr/>
            </p:nvSpPr>
            <p:spPr>
              <a:xfrm>
                <a:off x="3021425" y="2088050"/>
                <a:ext cx="154850" cy="113700"/>
              </a:xfrm>
              <a:custGeom>
                <a:avLst/>
                <a:gdLst/>
                <a:ahLst/>
                <a:cxnLst/>
                <a:rect l="l" t="t" r="r" b="b"/>
                <a:pathLst>
                  <a:path w="6194" h="4548" extrusionOk="0">
                    <a:moveTo>
                      <a:pt x="1722" y="1"/>
                    </a:moveTo>
                    <a:cubicBezTo>
                      <a:pt x="1704" y="1"/>
                      <a:pt x="1685" y="3"/>
                      <a:pt x="1667" y="8"/>
                    </a:cubicBezTo>
                    <a:cubicBezTo>
                      <a:pt x="1438" y="63"/>
                      <a:pt x="1416" y="357"/>
                      <a:pt x="1409" y="534"/>
                    </a:cubicBezTo>
                    <a:cubicBezTo>
                      <a:pt x="1375" y="1277"/>
                      <a:pt x="1455" y="2038"/>
                      <a:pt x="1503" y="2776"/>
                    </a:cubicBezTo>
                    <a:cubicBezTo>
                      <a:pt x="1529" y="3168"/>
                      <a:pt x="1223" y="4540"/>
                      <a:pt x="1863" y="4545"/>
                    </a:cubicBezTo>
                    <a:cubicBezTo>
                      <a:pt x="2415" y="4457"/>
                      <a:pt x="2179" y="3493"/>
                      <a:pt x="2164" y="3161"/>
                    </a:cubicBezTo>
                    <a:cubicBezTo>
                      <a:pt x="2123" y="2311"/>
                      <a:pt x="2431" y="1299"/>
                      <a:pt x="2153" y="470"/>
                    </a:cubicBezTo>
                    <a:cubicBezTo>
                      <a:pt x="2095" y="298"/>
                      <a:pt x="1933" y="1"/>
                      <a:pt x="1722" y="1"/>
                    </a:cubicBezTo>
                    <a:close/>
                    <a:moveTo>
                      <a:pt x="4213" y="1"/>
                    </a:moveTo>
                    <a:cubicBezTo>
                      <a:pt x="4195" y="1"/>
                      <a:pt x="4176" y="3"/>
                      <a:pt x="4158" y="8"/>
                    </a:cubicBezTo>
                    <a:cubicBezTo>
                      <a:pt x="3929" y="63"/>
                      <a:pt x="3907" y="357"/>
                      <a:pt x="3899" y="534"/>
                    </a:cubicBezTo>
                    <a:cubicBezTo>
                      <a:pt x="3866" y="1277"/>
                      <a:pt x="3946" y="2038"/>
                      <a:pt x="3994" y="2776"/>
                    </a:cubicBezTo>
                    <a:cubicBezTo>
                      <a:pt x="4020" y="3168"/>
                      <a:pt x="3714" y="4540"/>
                      <a:pt x="4353" y="4545"/>
                    </a:cubicBezTo>
                    <a:cubicBezTo>
                      <a:pt x="4906" y="4457"/>
                      <a:pt x="4671" y="3493"/>
                      <a:pt x="4655" y="3161"/>
                    </a:cubicBezTo>
                    <a:cubicBezTo>
                      <a:pt x="4614" y="2311"/>
                      <a:pt x="4922" y="1299"/>
                      <a:pt x="4644" y="470"/>
                    </a:cubicBezTo>
                    <a:cubicBezTo>
                      <a:pt x="4586" y="298"/>
                      <a:pt x="4424" y="1"/>
                      <a:pt x="4213" y="1"/>
                    </a:cubicBezTo>
                    <a:close/>
                    <a:moveTo>
                      <a:pt x="3133" y="3"/>
                    </a:moveTo>
                    <a:cubicBezTo>
                      <a:pt x="2491" y="8"/>
                      <a:pt x="2799" y="1379"/>
                      <a:pt x="2774" y="1771"/>
                    </a:cubicBezTo>
                    <a:cubicBezTo>
                      <a:pt x="2725" y="2511"/>
                      <a:pt x="2645" y="3271"/>
                      <a:pt x="2678" y="4013"/>
                    </a:cubicBezTo>
                    <a:cubicBezTo>
                      <a:pt x="2687" y="4191"/>
                      <a:pt x="2708" y="4484"/>
                      <a:pt x="2936" y="4540"/>
                    </a:cubicBezTo>
                    <a:cubicBezTo>
                      <a:pt x="2955" y="4544"/>
                      <a:pt x="2974" y="4546"/>
                      <a:pt x="2992" y="4546"/>
                    </a:cubicBezTo>
                    <a:cubicBezTo>
                      <a:pt x="3203" y="4546"/>
                      <a:pt x="3366" y="4250"/>
                      <a:pt x="3423" y="4078"/>
                    </a:cubicBezTo>
                    <a:cubicBezTo>
                      <a:pt x="3701" y="3249"/>
                      <a:pt x="3393" y="2238"/>
                      <a:pt x="3434" y="1385"/>
                    </a:cubicBezTo>
                    <a:cubicBezTo>
                      <a:pt x="3449" y="1057"/>
                      <a:pt x="3685" y="91"/>
                      <a:pt x="3133" y="3"/>
                    </a:cubicBezTo>
                    <a:close/>
                    <a:moveTo>
                      <a:pt x="5625" y="3"/>
                    </a:moveTo>
                    <a:cubicBezTo>
                      <a:pt x="4983" y="8"/>
                      <a:pt x="5291" y="1379"/>
                      <a:pt x="5266" y="1771"/>
                    </a:cubicBezTo>
                    <a:cubicBezTo>
                      <a:pt x="5218" y="2511"/>
                      <a:pt x="5137" y="3271"/>
                      <a:pt x="5171" y="4013"/>
                    </a:cubicBezTo>
                    <a:cubicBezTo>
                      <a:pt x="5179" y="4191"/>
                      <a:pt x="5200" y="4484"/>
                      <a:pt x="5428" y="4540"/>
                    </a:cubicBezTo>
                    <a:cubicBezTo>
                      <a:pt x="5447" y="4544"/>
                      <a:pt x="5466" y="4546"/>
                      <a:pt x="5484" y="4546"/>
                    </a:cubicBezTo>
                    <a:cubicBezTo>
                      <a:pt x="5696" y="4546"/>
                      <a:pt x="5858" y="4250"/>
                      <a:pt x="5915" y="4078"/>
                    </a:cubicBezTo>
                    <a:cubicBezTo>
                      <a:pt x="6193" y="3249"/>
                      <a:pt x="5885" y="2238"/>
                      <a:pt x="5926" y="1385"/>
                    </a:cubicBezTo>
                    <a:cubicBezTo>
                      <a:pt x="5940" y="1057"/>
                      <a:pt x="6176" y="91"/>
                      <a:pt x="5625" y="3"/>
                    </a:cubicBezTo>
                    <a:close/>
                    <a:moveTo>
                      <a:pt x="641" y="4"/>
                    </a:moveTo>
                    <a:cubicBezTo>
                      <a:pt x="0" y="9"/>
                      <a:pt x="307" y="1380"/>
                      <a:pt x="282" y="1772"/>
                    </a:cubicBezTo>
                    <a:cubicBezTo>
                      <a:pt x="233" y="2510"/>
                      <a:pt x="153" y="3271"/>
                      <a:pt x="186" y="4014"/>
                    </a:cubicBezTo>
                    <a:cubicBezTo>
                      <a:pt x="195" y="4192"/>
                      <a:pt x="216" y="4485"/>
                      <a:pt x="444" y="4541"/>
                    </a:cubicBezTo>
                    <a:cubicBezTo>
                      <a:pt x="463" y="4545"/>
                      <a:pt x="482" y="4548"/>
                      <a:pt x="500" y="4548"/>
                    </a:cubicBezTo>
                    <a:cubicBezTo>
                      <a:pt x="711" y="4548"/>
                      <a:pt x="874" y="4251"/>
                      <a:pt x="931" y="4079"/>
                    </a:cubicBezTo>
                    <a:cubicBezTo>
                      <a:pt x="1209" y="3250"/>
                      <a:pt x="902" y="2238"/>
                      <a:pt x="941" y="1388"/>
                    </a:cubicBezTo>
                    <a:cubicBezTo>
                      <a:pt x="957" y="1057"/>
                      <a:pt x="1193" y="91"/>
                      <a:pt x="641"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1" name="Google Shape;2061;p31"/>
              <p:cNvSpPr/>
              <p:nvPr/>
            </p:nvSpPr>
            <p:spPr>
              <a:xfrm>
                <a:off x="3021425" y="2992675"/>
                <a:ext cx="154800" cy="113675"/>
              </a:xfrm>
              <a:custGeom>
                <a:avLst/>
                <a:gdLst/>
                <a:ahLst/>
                <a:cxnLst/>
                <a:rect l="l" t="t" r="r" b="b"/>
                <a:pathLst>
                  <a:path w="6192" h="4547" extrusionOk="0">
                    <a:moveTo>
                      <a:pt x="2991" y="1"/>
                    </a:moveTo>
                    <a:cubicBezTo>
                      <a:pt x="2973" y="1"/>
                      <a:pt x="2954" y="3"/>
                      <a:pt x="2935" y="8"/>
                    </a:cubicBezTo>
                    <a:cubicBezTo>
                      <a:pt x="2706" y="63"/>
                      <a:pt x="2685" y="356"/>
                      <a:pt x="2677" y="534"/>
                    </a:cubicBezTo>
                    <a:cubicBezTo>
                      <a:pt x="2644" y="1277"/>
                      <a:pt x="2724" y="2038"/>
                      <a:pt x="2773" y="2776"/>
                    </a:cubicBezTo>
                    <a:cubicBezTo>
                      <a:pt x="2797" y="3168"/>
                      <a:pt x="2491" y="4539"/>
                      <a:pt x="3132" y="4545"/>
                    </a:cubicBezTo>
                    <a:cubicBezTo>
                      <a:pt x="3685" y="4457"/>
                      <a:pt x="3449" y="3491"/>
                      <a:pt x="3432" y="3162"/>
                    </a:cubicBezTo>
                    <a:cubicBezTo>
                      <a:pt x="3393" y="2310"/>
                      <a:pt x="3700" y="1299"/>
                      <a:pt x="3422" y="470"/>
                    </a:cubicBezTo>
                    <a:cubicBezTo>
                      <a:pt x="3364" y="297"/>
                      <a:pt x="3202" y="1"/>
                      <a:pt x="2991" y="1"/>
                    </a:cubicBezTo>
                    <a:close/>
                    <a:moveTo>
                      <a:pt x="5483" y="1"/>
                    </a:moveTo>
                    <a:cubicBezTo>
                      <a:pt x="5465" y="1"/>
                      <a:pt x="5446" y="3"/>
                      <a:pt x="5427" y="8"/>
                    </a:cubicBezTo>
                    <a:cubicBezTo>
                      <a:pt x="5198" y="63"/>
                      <a:pt x="5177" y="356"/>
                      <a:pt x="5169" y="534"/>
                    </a:cubicBezTo>
                    <a:cubicBezTo>
                      <a:pt x="5136" y="1277"/>
                      <a:pt x="5217" y="2038"/>
                      <a:pt x="5265" y="2776"/>
                    </a:cubicBezTo>
                    <a:cubicBezTo>
                      <a:pt x="5289" y="3168"/>
                      <a:pt x="4983" y="4539"/>
                      <a:pt x="5624" y="4545"/>
                    </a:cubicBezTo>
                    <a:cubicBezTo>
                      <a:pt x="6176" y="4457"/>
                      <a:pt x="5940" y="3491"/>
                      <a:pt x="5925" y="3162"/>
                    </a:cubicBezTo>
                    <a:cubicBezTo>
                      <a:pt x="5885" y="2310"/>
                      <a:pt x="6192" y="1299"/>
                      <a:pt x="5914" y="470"/>
                    </a:cubicBezTo>
                    <a:cubicBezTo>
                      <a:pt x="5856" y="297"/>
                      <a:pt x="5694" y="1"/>
                      <a:pt x="5483" y="1"/>
                    </a:cubicBezTo>
                    <a:close/>
                    <a:moveTo>
                      <a:pt x="1864" y="2"/>
                    </a:moveTo>
                    <a:cubicBezTo>
                      <a:pt x="1223" y="8"/>
                      <a:pt x="1530" y="1379"/>
                      <a:pt x="1505" y="1771"/>
                    </a:cubicBezTo>
                    <a:cubicBezTo>
                      <a:pt x="1457" y="2510"/>
                      <a:pt x="1377" y="3271"/>
                      <a:pt x="1410" y="4013"/>
                    </a:cubicBezTo>
                    <a:cubicBezTo>
                      <a:pt x="1417" y="4191"/>
                      <a:pt x="1439" y="4484"/>
                      <a:pt x="1668" y="4539"/>
                    </a:cubicBezTo>
                    <a:cubicBezTo>
                      <a:pt x="1687" y="4544"/>
                      <a:pt x="1705" y="4546"/>
                      <a:pt x="1723" y="4546"/>
                    </a:cubicBezTo>
                    <a:cubicBezTo>
                      <a:pt x="1935" y="4546"/>
                      <a:pt x="2096" y="4250"/>
                      <a:pt x="2154" y="4077"/>
                    </a:cubicBezTo>
                    <a:cubicBezTo>
                      <a:pt x="2432" y="3248"/>
                      <a:pt x="2123" y="2238"/>
                      <a:pt x="2165" y="1385"/>
                    </a:cubicBezTo>
                    <a:cubicBezTo>
                      <a:pt x="2179" y="1056"/>
                      <a:pt x="2415" y="91"/>
                      <a:pt x="1864" y="2"/>
                    </a:cubicBezTo>
                    <a:close/>
                    <a:moveTo>
                      <a:pt x="4356" y="2"/>
                    </a:moveTo>
                    <a:cubicBezTo>
                      <a:pt x="3714" y="8"/>
                      <a:pt x="4021" y="1379"/>
                      <a:pt x="3995" y="1771"/>
                    </a:cubicBezTo>
                    <a:cubicBezTo>
                      <a:pt x="3947" y="2510"/>
                      <a:pt x="3867" y="3271"/>
                      <a:pt x="3901" y="4013"/>
                    </a:cubicBezTo>
                    <a:cubicBezTo>
                      <a:pt x="3908" y="4191"/>
                      <a:pt x="3930" y="4484"/>
                      <a:pt x="4159" y="4539"/>
                    </a:cubicBezTo>
                    <a:cubicBezTo>
                      <a:pt x="4178" y="4544"/>
                      <a:pt x="4196" y="4546"/>
                      <a:pt x="4214" y="4546"/>
                    </a:cubicBezTo>
                    <a:cubicBezTo>
                      <a:pt x="4425" y="4546"/>
                      <a:pt x="4587" y="4250"/>
                      <a:pt x="4645" y="4077"/>
                    </a:cubicBezTo>
                    <a:cubicBezTo>
                      <a:pt x="4923" y="3248"/>
                      <a:pt x="4614" y="2238"/>
                      <a:pt x="4656" y="1385"/>
                    </a:cubicBezTo>
                    <a:cubicBezTo>
                      <a:pt x="4671" y="1056"/>
                      <a:pt x="4906" y="91"/>
                      <a:pt x="4356" y="2"/>
                    </a:cubicBezTo>
                    <a:close/>
                    <a:moveTo>
                      <a:pt x="502" y="2"/>
                    </a:moveTo>
                    <a:cubicBezTo>
                      <a:pt x="483" y="2"/>
                      <a:pt x="465" y="4"/>
                      <a:pt x="446" y="9"/>
                    </a:cubicBezTo>
                    <a:cubicBezTo>
                      <a:pt x="217" y="65"/>
                      <a:pt x="196" y="357"/>
                      <a:pt x="187" y="536"/>
                    </a:cubicBezTo>
                    <a:cubicBezTo>
                      <a:pt x="154" y="1277"/>
                      <a:pt x="234" y="2039"/>
                      <a:pt x="283" y="2778"/>
                    </a:cubicBezTo>
                    <a:cubicBezTo>
                      <a:pt x="308" y="3169"/>
                      <a:pt x="0" y="4542"/>
                      <a:pt x="642" y="4547"/>
                    </a:cubicBezTo>
                    <a:cubicBezTo>
                      <a:pt x="1193" y="4457"/>
                      <a:pt x="957" y="3491"/>
                      <a:pt x="944" y="3163"/>
                    </a:cubicBezTo>
                    <a:cubicBezTo>
                      <a:pt x="902" y="2311"/>
                      <a:pt x="1211" y="1301"/>
                      <a:pt x="933" y="472"/>
                    </a:cubicBezTo>
                    <a:cubicBezTo>
                      <a:pt x="875" y="299"/>
                      <a:pt x="712" y="2"/>
                      <a:pt x="50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062" name="Google Shape;2062;p31"/>
            <p:cNvGrpSpPr/>
            <p:nvPr/>
          </p:nvGrpSpPr>
          <p:grpSpPr>
            <a:xfrm rot="5400000">
              <a:off x="9669327" y="3423657"/>
              <a:ext cx="545275" cy="2467372"/>
              <a:chOff x="1325375" y="1908925"/>
              <a:chExt cx="291950" cy="1321075"/>
            </a:xfrm>
          </p:grpSpPr>
          <p:sp>
            <p:nvSpPr>
              <p:cNvPr id="2063" name="Google Shape;2063;p31"/>
              <p:cNvSpPr/>
              <p:nvPr/>
            </p:nvSpPr>
            <p:spPr>
              <a:xfrm>
                <a:off x="1325375" y="1908925"/>
                <a:ext cx="291950" cy="1321075"/>
              </a:xfrm>
              <a:custGeom>
                <a:avLst/>
                <a:gdLst/>
                <a:ahLst/>
                <a:cxnLst/>
                <a:rect l="l" t="t" r="r" b="b"/>
                <a:pathLst>
                  <a:path w="11678" h="52843" extrusionOk="0">
                    <a:moveTo>
                      <a:pt x="0" y="0"/>
                    </a:moveTo>
                    <a:lnTo>
                      <a:pt x="0" y="52843"/>
                    </a:lnTo>
                    <a:lnTo>
                      <a:pt x="11678" y="52843"/>
                    </a:lnTo>
                    <a:lnTo>
                      <a:pt x="116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4" name="Google Shape;2064;p31"/>
              <p:cNvSpPr/>
              <p:nvPr/>
            </p:nvSpPr>
            <p:spPr>
              <a:xfrm>
                <a:off x="1353550" y="2212325"/>
                <a:ext cx="235600" cy="714275"/>
              </a:xfrm>
              <a:custGeom>
                <a:avLst/>
                <a:gdLst/>
                <a:ahLst/>
                <a:cxnLst/>
                <a:rect l="l" t="t" r="r" b="b"/>
                <a:pathLst>
                  <a:path w="9424" h="28571" extrusionOk="0">
                    <a:moveTo>
                      <a:pt x="454" y="1"/>
                    </a:moveTo>
                    <a:cubicBezTo>
                      <a:pt x="204" y="1"/>
                      <a:pt x="1" y="204"/>
                      <a:pt x="1" y="454"/>
                    </a:cubicBezTo>
                    <a:lnTo>
                      <a:pt x="1" y="28117"/>
                    </a:lnTo>
                    <a:cubicBezTo>
                      <a:pt x="1" y="28367"/>
                      <a:pt x="204" y="28570"/>
                      <a:pt x="454" y="28570"/>
                    </a:cubicBezTo>
                    <a:lnTo>
                      <a:pt x="8971" y="28570"/>
                    </a:lnTo>
                    <a:cubicBezTo>
                      <a:pt x="9220" y="28570"/>
                      <a:pt x="9423" y="28367"/>
                      <a:pt x="9423" y="28117"/>
                    </a:cubicBezTo>
                    <a:lnTo>
                      <a:pt x="9423" y="454"/>
                    </a:lnTo>
                    <a:cubicBezTo>
                      <a:pt x="9423" y="204"/>
                      <a:pt x="9220" y="1"/>
                      <a:pt x="8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5" name="Google Shape;2065;p31"/>
              <p:cNvSpPr/>
              <p:nvPr/>
            </p:nvSpPr>
            <p:spPr>
              <a:xfrm>
                <a:off x="1434675" y="2308350"/>
                <a:ext cx="72500" cy="522250"/>
              </a:xfrm>
              <a:custGeom>
                <a:avLst/>
                <a:gdLst/>
                <a:ahLst/>
                <a:cxnLst/>
                <a:rect l="l" t="t" r="r" b="b"/>
                <a:pathLst>
                  <a:path w="2900" h="20890" extrusionOk="0">
                    <a:moveTo>
                      <a:pt x="140" y="1"/>
                    </a:moveTo>
                    <a:cubicBezTo>
                      <a:pt x="64" y="1"/>
                      <a:pt x="1" y="62"/>
                      <a:pt x="1" y="140"/>
                    </a:cubicBezTo>
                    <a:lnTo>
                      <a:pt x="1" y="20750"/>
                    </a:lnTo>
                    <a:cubicBezTo>
                      <a:pt x="1" y="20826"/>
                      <a:pt x="63" y="20889"/>
                      <a:pt x="140" y="20889"/>
                    </a:cubicBezTo>
                    <a:lnTo>
                      <a:pt x="2760" y="20889"/>
                    </a:lnTo>
                    <a:cubicBezTo>
                      <a:pt x="2836" y="20889"/>
                      <a:pt x="2899" y="20826"/>
                      <a:pt x="2899" y="20750"/>
                    </a:cubicBezTo>
                    <a:lnTo>
                      <a:pt x="2899" y="140"/>
                    </a:lnTo>
                    <a:cubicBezTo>
                      <a:pt x="2899" y="64"/>
                      <a:pt x="2838" y="1"/>
                      <a:pt x="2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6" name="Google Shape;2066;p31"/>
              <p:cNvSpPr/>
              <p:nvPr/>
            </p:nvSpPr>
            <p:spPr>
              <a:xfrm>
                <a:off x="1374725" y="2233750"/>
                <a:ext cx="193275" cy="671450"/>
              </a:xfrm>
              <a:custGeom>
                <a:avLst/>
                <a:gdLst/>
                <a:ahLst/>
                <a:cxnLst/>
                <a:rect l="l" t="t" r="r" b="b"/>
                <a:pathLst>
                  <a:path w="7731" h="26858" extrusionOk="0">
                    <a:moveTo>
                      <a:pt x="3865" y="266"/>
                    </a:moveTo>
                    <a:cubicBezTo>
                      <a:pt x="5849" y="266"/>
                      <a:pt x="7463" y="1920"/>
                      <a:pt x="7463" y="3957"/>
                    </a:cubicBezTo>
                    <a:lnTo>
                      <a:pt x="7463" y="22901"/>
                    </a:lnTo>
                    <a:cubicBezTo>
                      <a:pt x="7463" y="24937"/>
                      <a:pt x="5849" y="26593"/>
                      <a:pt x="3865" y="26593"/>
                    </a:cubicBezTo>
                    <a:cubicBezTo>
                      <a:pt x="1881" y="26593"/>
                      <a:pt x="268" y="24937"/>
                      <a:pt x="268" y="22901"/>
                    </a:cubicBezTo>
                    <a:lnTo>
                      <a:pt x="268" y="3957"/>
                    </a:lnTo>
                    <a:cubicBezTo>
                      <a:pt x="268" y="1921"/>
                      <a:pt x="1881" y="266"/>
                      <a:pt x="3865" y="266"/>
                    </a:cubicBezTo>
                    <a:close/>
                    <a:moveTo>
                      <a:pt x="3865" y="0"/>
                    </a:moveTo>
                    <a:cubicBezTo>
                      <a:pt x="1734" y="0"/>
                      <a:pt x="1" y="1734"/>
                      <a:pt x="1" y="3866"/>
                    </a:cubicBezTo>
                    <a:lnTo>
                      <a:pt x="1" y="22992"/>
                    </a:lnTo>
                    <a:cubicBezTo>
                      <a:pt x="1" y="25124"/>
                      <a:pt x="1734" y="26857"/>
                      <a:pt x="3865" y="26857"/>
                    </a:cubicBezTo>
                    <a:cubicBezTo>
                      <a:pt x="5997" y="26857"/>
                      <a:pt x="7730" y="25124"/>
                      <a:pt x="7730" y="22992"/>
                    </a:cubicBezTo>
                    <a:lnTo>
                      <a:pt x="7730" y="3866"/>
                    </a:lnTo>
                    <a:cubicBezTo>
                      <a:pt x="7730" y="1734"/>
                      <a:pt x="5997" y="0"/>
                      <a:pt x="3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7" name="Google Shape;2067;p31"/>
              <p:cNvSpPr/>
              <p:nvPr/>
            </p:nvSpPr>
            <p:spPr>
              <a:xfrm>
                <a:off x="1325400" y="1971525"/>
                <a:ext cx="291925" cy="94975"/>
              </a:xfrm>
              <a:custGeom>
                <a:avLst/>
                <a:gdLst/>
                <a:ahLst/>
                <a:cxnLst/>
                <a:rect l="l" t="t" r="r" b="b"/>
                <a:pathLst>
                  <a:path w="11677" h="3799" extrusionOk="0">
                    <a:moveTo>
                      <a:pt x="0" y="0"/>
                    </a:moveTo>
                    <a:lnTo>
                      <a:pt x="0" y="1520"/>
                    </a:lnTo>
                    <a:lnTo>
                      <a:pt x="11677" y="1520"/>
                    </a:lnTo>
                    <a:lnTo>
                      <a:pt x="11677" y="0"/>
                    </a:lnTo>
                    <a:close/>
                    <a:moveTo>
                      <a:pt x="0" y="2278"/>
                    </a:moveTo>
                    <a:lnTo>
                      <a:pt x="0" y="3798"/>
                    </a:lnTo>
                    <a:lnTo>
                      <a:pt x="11677" y="3798"/>
                    </a:lnTo>
                    <a:lnTo>
                      <a:pt x="11677" y="22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8" name="Google Shape;2068;p31"/>
              <p:cNvSpPr/>
              <p:nvPr/>
            </p:nvSpPr>
            <p:spPr>
              <a:xfrm>
                <a:off x="1325375" y="2094300"/>
                <a:ext cx="291950" cy="11275"/>
              </a:xfrm>
              <a:custGeom>
                <a:avLst/>
                <a:gdLst/>
                <a:ahLst/>
                <a:cxnLst/>
                <a:rect l="l" t="t" r="r" b="b"/>
                <a:pathLst>
                  <a:path w="11678" h="451" extrusionOk="0">
                    <a:moveTo>
                      <a:pt x="0" y="1"/>
                    </a:moveTo>
                    <a:lnTo>
                      <a:pt x="0" y="451"/>
                    </a:lnTo>
                    <a:lnTo>
                      <a:pt x="11678" y="451"/>
                    </a:lnTo>
                    <a:lnTo>
                      <a:pt x="11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9" name="Google Shape;2069;p31"/>
              <p:cNvSpPr/>
              <p:nvPr/>
            </p:nvSpPr>
            <p:spPr>
              <a:xfrm>
                <a:off x="1346000" y="1926775"/>
                <a:ext cx="249825" cy="13375"/>
              </a:xfrm>
              <a:custGeom>
                <a:avLst/>
                <a:gdLst/>
                <a:ahLst/>
                <a:cxnLst/>
                <a:rect l="l" t="t" r="r" b="b"/>
                <a:pathLst>
                  <a:path w="9993" h="535" extrusionOk="0">
                    <a:moveTo>
                      <a:pt x="1" y="1"/>
                    </a:moveTo>
                    <a:lnTo>
                      <a:pt x="1" y="534"/>
                    </a:lnTo>
                    <a:lnTo>
                      <a:pt x="535" y="534"/>
                    </a:lnTo>
                    <a:lnTo>
                      <a:pt x="535" y="1"/>
                    </a:lnTo>
                    <a:close/>
                    <a:moveTo>
                      <a:pt x="1184" y="1"/>
                    </a:moveTo>
                    <a:lnTo>
                      <a:pt x="1184" y="534"/>
                    </a:lnTo>
                    <a:lnTo>
                      <a:pt x="1718" y="534"/>
                    </a:lnTo>
                    <a:lnTo>
                      <a:pt x="1718" y="1"/>
                    </a:lnTo>
                    <a:close/>
                    <a:moveTo>
                      <a:pt x="2366" y="1"/>
                    </a:moveTo>
                    <a:lnTo>
                      <a:pt x="2366" y="534"/>
                    </a:lnTo>
                    <a:lnTo>
                      <a:pt x="2899" y="534"/>
                    </a:lnTo>
                    <a:lnTo>
                      <a:pt x="2899" y="1"/>
                    </a:lnTo>
                    <a:close/>
                    <a:moveTo>
                      <a:pt x="3548" y="1"/>
                    </a:moveTo>
                    <a:lnTo>
                      <a:pt x="3548" y="534"/>
                    </a:lnTo>
                    <a:lnTo>
                      <a:pt x="4081" y="534"/>
                    </a:lnTo>
                    <a:lnTo>
                      <a:pt x="4081" y="1"/>
                    </a:lnTo>
                    <a:close/>
                    <a:moveTo>
                      <a:pt x="4731" y="1"/>
                    </a:moveTo>
                    <a:lnTo>
                      <a:pt x="4731" y="534"/>
                    </a:lnTo>
                    <a:lnTo>
                      <a:pt x="5264" y="534"/>
                    </a:lnTo>
                    <a:lnTo>
                      <a:pt x="5264" y="1"/>
                    </a:lnTo>
                    <a:close/>
                    <a:moveTo>
                      <a:pt x="5912" y="1"/>
                    </a:moveTo>
                    <a:lnTo>
                      <a:pt x="5912" y="534"/>
                    </a:lnTo>
                    <a:lnTo>
                      <a:pt x="6446" y="534"/>
                    </a:lnTo>
                    <a:lnTo>
                      <a:pt x="6446" y="1"/>
                    </a:lnTo>
                    <a:close/>
                    <a:moveTo>
                      <a:pt x="7094" y="1"/>
                    </a:moveTo>
                    <a:lnTo>
                      <a:pt x="7094" y="534"/>
                    </a:lnTo>
                    <a:lnTo>
                      <a:pt x="7628" y="534"/>
                    </a:lnTo>
                    <a:lnTo>
                      <a:pt x="7628" y="1"/>
                    </a:lnTo>
                    <a:close/>
                    <a:moveTo>
                      <a:pt x="8276" y="1"/>
                    </a:moveTo>
                    <a:lnTo>
                      <a:pt x="8276" y="534"/>
                    </a:lnTo>
                    <a:lnTo>
                      <a:pt x="8810" y="534"/>
                    </a:lnTo>
                    <a:lnTo>
                      <a:pt x="8810" y="1"/>
                    </a:lnTo>
                    <a:close/>
                    <a:moveTo>
                      <a:pt x="9460" y="1"/>
                    </a:moveTo>
                    <a:lnTo>
                      <a:pt x="9460" y="534"/>
                    </a:lnTo>
                    <a:lnTo>
                      <a:pt x="9993" y="534"/>
                    </a:lnTo>
                    <a:lnTo>
                      <a:pt x="9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0" name="Google Shape;2070;p31"/>
              <p:cNvSpPr/>
              <p:nvPr/>
            </p:nvSpPr>
            <p:spPr>
              <a:xfrm>
                <a:off x="1325400" y="3068575"/>
                <a:ext cx="291925" cy="95000"/>
              </a:xfrm>
              <a:custGeom>
                <a:avLst/>
                <a:gdLst/>
                <a:ahLst/>
                <a:cxnLst/>
                <a:rect l="l" t="t" r="r" b="b"/>
                <a:pathLst>
                  <a:path w="11677" h="3800" extrusionOk="0">
                    <a:moveTo>
                      <a:pt x="0" y="1"/>
                    </a:moveTo>
                    <a:lnTo>
                      <a:pt x="0" y="1521"/>
                    </a:lnTo>
                    <a:lnTo>
                      <a:pt x="11677" y="1521"/>
                    </a:lnTo>
                    <a:lnTo>
                      <a:pt x="11677" y="1"/>
                    </a:lnTo>
                    <a:close/>
                    <a:moveTo>
                      <a:pt x="0" y="2279"/>
                    </a:moveTo>
                    <a:lnTo>
                      <a:pt x="0" y="3800"/>
                    </a:lnTo>
                    <a:lnTo>
                      <a:pt x="11677" y="3800"/>
                    </a:lnTo>
                    <a:lnTo>
                      <a:pt x="11677" y="227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1" name="Google Shape;2071;p31"/>
              <p:cNvSpPr/>
              <p:nvPr/>
            </p:nvSpPr>
            <p:spPr>
              <a:xfrm>
                <a:off x="1325375" y="3029450"/>
                <a:ext cx="291950" cy="11300"/>
              </a:xfrm>
              <a:custGeom>
                <a:avLst/>
                <a:gdLst/>
                <a:ahLst/>
                <a:cxnLst/>
                <a:rect l="l" t="t" r="r" b="b"/>
                <a:pathLst>
                  <a:path w="11678" h="452" extrusionOk="0">
                    <a:moveTo>
                      <a:pt x="0" y="1"/>
                    </a:moveTo>
                    <a:lnTo>
                      <a:pt x="0" y="451"/>
                    </a:lnTo>
                    <a:lnTo>
                      <a:pt x="11678" y="451"/>
                    </a:lnTo>
                    <a:lnTo>
                      <a:pt x="11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2" name="Google Shape;2072;p31"/>
              <p:cNvSpPr/>
              <p:nvPr/>
            </p:nvSpPr>
            <p:spPr>
              <a:xfrm>
                <a:off x="1346000" y="3194900"/>
                <a:ext cx="249825" cy="13400"/>
              </a:xfrm>
              <a:custGeom>
                <a:avLst/>
                <a:gdLst/>
                <a:ahLst/>
                <a:cxnLst/>
                <a:rect l="l" t="t" r="r" b="b"/>
                <a:pathLst>
                  <a:path w="9993" h="536" extrusionOk="0">
                    <a:moveTo>
                      <a:pt x="1184" y="0"/>
                    </a:moveTo>
                    <a:lnTo>
                      <a:pt x="1184" y="534"/>
                    </a:lnTo>
                    <a:lnTo>
                      <a:pt x="1718" y="534"/>
                    </a:lnTo>
                    <a:lnTo>
                      <a:pt x="1718" y="0"/>
                    </a:lnTo>
                    <a:close/>
                    <a:moveTo>
                      <a:pt x="2366" y="0"/>
                    </a:moveTo>
                    <a:lnTo>
                      <a:pt x="2366" y="534"/>
                    </a:lnTo>
                    <a:lnTo>
                      <a:pt x="2899" y="534"/>
                    </a:lnTo>
                    <a:lnTo>
                      <a:pt x="2899" y="0"/>
                    </a:lnTo>
                    <a:close/>
                    <a:moveTo>
                      <a:pt x="3548" y="0"/>
                    </a:moveTo>
                    <a:lnTo>
                      <a:pt x="3548" y="534"/>
                    </a:lnTo>
                    <a:lnTo>
                      <a:pt x="4081" y="534"/>
                    </a:lnTo>
                    <a:lnTo>
                      <a:pt x="4081" y="0"/>
                    </a:lnTo>
                    <a:close/>
                    <a:moveTo>
                      <a:pt x="4731" y="0"/>
                    </a:moveTo>
                    <a:lnTo>
                      <a:pt x="4731" y="534"/>
                    </a:lnTo>
                    <a:lnTo>
                      <a:pt x="5264" y="534"/>
                    </a:lnTo>
                    <a:lnTo>
                      <a:pt x="5264" y="0"/>
                    </a:lnTo>
                    <a:close/>
                    <a:moveTo>
                      <a:pt x="5912" y="0"/>
                    </a:moveTo>
                    <a:lnTo>
                      <a:pt x="5912" y="534"/>
                    </a:lnTo>
                    <a:lnTo>
                      <a:pt x="6446" y="534"/>
                    </a:lnTo>
                    <a:lnTo>
                      <a:pt x="6446" y="0"/>
                    </a:lnTo>
                    <a:close/>
                    <a:moveTo>
                      <a:pt x="7094" y="0"/>
                    </a:moveTo>
                    <a:lnTo>
                      <a:pt x="7094" y="534"/>
                    </a:lnTo>
                    <a:lnTo>
                      <a:pt x="7628" y="534"/>
                    </a:lnTo>
                    <a:lnTo>
                      <a:pt x="7628" y="0"/>
                    </a:lnTo>
                    <a:close/>
                    <a:moveTo>
                      <a:pt x="8276" y="0"/>
                    </a:moveTo>
                    <a:lnTo>
                      <a:pt x="8276" y="534"/>
                    </a:lnTo>
                    <a:lnTo>
                      <a:pt x="8810" y="534"/>
                    </a:lnTo>
                    <a:lnTo>
                      <a:pt x="8810" y="0"/>
                    </a:lnTo>
                    <a:close/>
                    <a:moveTo>
                      <a:pt x="9460" y="0"/>
                    </a:moveTo>
                    <a:lnTo>
                      <a:pt x="9460" y="534"/>
                    </a:lnTo>
                    <a:lnTo>
                      <a:pt x="9993" y="534"/>
                    </a:lnTo>
                    <a:lnTo>
                      <a:pt x="9993" y="0"/>
                    </a:lnTo>
                    <a:close/>
                    <a:moveTo>
                      <a:pt x="1" y="1"/>
                    </a:moveTo>
                    <a:lnTo>
                      <a:pt x="1" y="535"/>
                    </a:lnTo>
                    <a:lnTo>
                      <a:pt x="535" y="535"/>
                    </a:lnTo>
                    <a:lnTo>
                      <a:pt x="5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3" name="Google Shape;2073;p31"/>
              <p:cNvSpPr/>
              <p:nvPr/>
            </p:nvSpPr>
            <p:spPr>
              <a:xfrm>
                <a:off x="1347725" y="2130850"/>
                <a:ext cx="244875" cy="58575"/>
              </a:xfrm>
              <a:custGeom>
                <a:avLst/>
                <a:gdLst/>
                <a:ahLst/>
                <a:cxnLst/>
                <a:rect l="l" t="t" r="r" b="b"/>
                <a:pathLst>
                  <a:path w="9795" h="2343" extrusionOk="0">
                    <a:moveTo>
                      <a:pt x="4924" y="0"/>
                    </a:moveTo>
                    <a:cubicBezTo>
                      <a:pt x="4649" y="0"/>
                      <a:pt x="4564" y="404"/>
                      <a:pt x="4546" y="807"/>
                    </a:cubicBezTo>
                    <a:lnTo>
                      <a:pt x="4537" y="807"/>
                    </a:lnTo>
                    <a:cubicBezTo>
                      <a:pt x="4329" y="820"/>
                      <a:pt x="3952" y="821"/>
                      <a:pt x="3816" y="1010"/>
                    </a:cubicBezTo>
                    <a:cubicBezTo>
                      <a:pt x="3649" y="1244"/>
                      <a:pt x="3868" y="1369"/>
                      <a:pt x="4071" y="1438"/>
                    </a:cubicBezTo>
                    <a:cubicBezTo>
                      <a:pt x="4222" y="1491"/>
                      <a:pt x="4391" y="1520"/>
                      <a:pt x="4563" y="1538"/>
                    </a:cubicBezTo>
                    <a:cubicBezTo>
                      <a:pt x="4563" y="1545"/>
                      <a:pt x="4564" y="1552"/>
                      <a:pt x="4564" y="1559"/>
                    </a:cubicBezTo>
                    <a:cubicBezTo>
                      <a:pt x="4576" y="1768"/>
                      <a:pt x="4578" y="2144"/>
                      <a:pt x="4769" y="2281"/>
                    </a:cubicBezTo>
                    <a:cubicBezTo>
                      <a:pt x="4826" y="2322"/>
                      <a:pt x="4878" y="2340"/>
                      <a:pt x="4923" y="2340"/>
                    </a:cubicBezTo>
                    <a:cubicBezTo>
                      <a:pt x="5060" y="2340"/>
                      <a:pt x="5144" y="2178"/>
                      <a:pt x="5196" y="2025"/>
                    </a:cubicBezTo>
                    <a:cubicBezTo>
                      <a:pt x="5248" y="1879"/>
                      <a:pt x="5277" y="1715"/>
                      <a:pt x="5293" y="1547"/>
                    </a:cubicBezTo>
                    <a:cubicBezTo>
                      <a:pt x="5339" y="1545"/>
                      <a:pt x="5382" y="1543"/>
                      <a:pt x="5426" y="1542"/>
                    </a:cubicBezTo>
                    <a:cubicBezTo>
                      <a:pt x="5555" y="1536"/>
                      <a:pt x="5771" y="1539"/>
                      <a:pt x="5886" y="1475"/>
                    </a:cubicBezTo>
                    <a:cubicBezTo>
                      <a:pt x="5995" y="1416"/>
                      <a:pt x="6023" y="1308"/>
                      <a:pt x="6094" y="1214"/>
                    </a:cubicBezTo>
                    <a:cubicBezTo>
                      <a:pt x="6143" y="907"/>
                      <a:pt x="5728" y="811"/>
                      <a:pt x="5305" y="790"/>
                    </a:cubicBezTo>
                    <a:cubicBezTo>
                      <a:pt x="5303" y="751"/>
                      <a:pt x="5302" y="710"/>
                      <a:pt x="5300" y="671"/>
                    </a:cubicBezTo>
                    <a:cubicBezTo>
                      <a:pt x="5295" y="543"/>
                      <a:pt x="5297" y="328"/>
                      <a:pt x="5233" y="211"/>
                    </a:cubicBezTo>
                    <a:cubicBezTo>
                      <a:pt x="5174" y="103"/>
                      <a:pt x="5066" y="75"/>
                      <a:pt x="4972" y="4"/>
                    </a:cubicBezTo>
                    <a:cubicBezTo>
                      <a:pt x="4955" y="1"/>
                      <a:pt x="4939" y="0"/>
                      <a:pt x="4924" y="0"/>
                    </a:cubicBezTo>
                    <a:close/>
                    <a:moveTo>
                      <a:pt x="8574" y="0"/>
                    </a:moveTo>
                    <a:cubicBezTo>
                      <a:pt x="8298" y="0"/>
                      <a:pt x="8215" y="404"/>
                      <a:pt x="8195" y="807"/>
                    </a:cubicBezTo>
                    <a:lnTo>
                      <a:pt x="8188" y="807"/>
                    </a:lnTo>
                    <a:cubicBezTo>
                      <a:pt x="7979" y="820"/>
                      <a:pt x="7602" y="821"/>
                      <a:pt x="7466" y="1010"/>
                    </a:cubicBezTo>
                    <a:cubicBezTo>
                      <a:pt x="7298" y="1244"/>
                      <a:pt x="7517" y="1369"/>
                      <a:pt x="7721" y="1438"/>
                    </a:cubicBezTo>
                    <a:cubicBezTo>
                      <a:pt x="7872" y="1491"/>
                      <a:pt x="8040" y="1520"/>
                      <a:pt x="8213" y="1538"/>
                    </a:cubicBezTo>
                    <a:cubicBezTo>
                      <a:pt x="8213" y="1545"/>
                      <a:pt x="8215" y="1552"/>
                      <a:pt x="8215" y="1559"/>
                    </a:cubicBezTo>
                    <a:cubicBezTo>
                      <a:pt x="8226" y="1768"/>
                      <a:pt x="8228" y="2144"/>
                      <a:pt x="8418" y="2281"/>
                    </a:cubicBezTo>
                    <a:cubicBezTo>
                      <a:pt x="8476" y="2322"/>
                      <a:pt x="8527" y="2340"/>
                      <a:pt x="8572" y="2340"/>
                    </a:cubicBezTo>
                    <a:cubicBezTo>
                      <a:pt x="8709" y="2340"/>
                      <a:pt x="8793" y="2178"/>
                      <a:pt x="8846" y="2025"/>
                    </a:cubicBezTo>
                    <a:cubicBezTo>
                      <a:pt x="8896" y="1879"/>
                      <a:pt x="8926" y="1715"/>
                      <a:pt x="8942" y="1547"/>
                    </a:cubicBezTo>
                    <a:cubicBezTo>
                      <a:pt x="8987" y="1545"/>
                      <a:pt x="9031" y="1543"/>
                      <a:pt x="9076" y="1542"/>
                    </a:cubicBezTo>
                    <a:cubicBezTo>
                      <a:pt x="9204" y="1536"/>
                      <a:pt x="9419" y="1539"/>
                      <a:pt x="9536" y="1475"/>
                    </a:cubicBezTo>
                    <a:cubicBezTo>
                      <a:pt x="9644" y="1416"/>
                      <a:pt x="9671" y="1308"/>
                      <a:pt x="9742" y="1214"/>
                    </a:cubicBezTo>
                    <a:cubicBezTo>
                      <a:pt x="9794" y="907"/>
                      <a:pt x="9377" y="811"/>
                      <a:pt x="8955" y="790"/>
                    </a:cubicBezTo>
                    <a:cubicBezTo>
                      <a:pt x="8954" y="751"/>
                      <a:pt x="8953" y="710"/>
                      <a:pt x="8949" y="671"/>
                    </a:cubicBezTo>
                    <a:cubicBezTo>
                      <a:pt x="8944" y="543"/>
                      <a:pt x="8947" y="328"/>
                      <a:pt x="8883" y="211"/>
                    </a:cubicBezTo>
                    <a:cubicBezTo>
                      <a:pt x="8824" y="103"/>
                      <a:pt x="8715" y="75"/>
                      <a:pt x="8622" y="4"/>
                    </a:cubicBezTo>
                    <a:cubicBezTo>
                      <a:pt x="8606" y="1"/>
                      <a:pt x="8589" y="0"/>
                      <a:pt x="8574" y="0"/>
                    </a:cubicBezTo>
                    <a:close/>
                    <a:moveTo>
                      <a:pt x="1274" y="3"/>
                    </a:moveTo>
                    <a:cubicBezTo>
                      <a:pt x="999" y="3"/>
                      <a:pt x="916" y="407"/>
                      <a:pt x="897" y="810"/>
                    </a:cubicBezTo>
                    <a:lnTo>
                      <a:pt x="889" y="810"/>
                    </a:lnTo>
                    <a:cubicBezTo>
                      <a:pt x="681" y="822"/>
                      <a:pt x="305" y="823"/>
                      <a:pt x="167" y="1014"/>
                    </a:cubicBezTo>
                    <a:cubicBezTo>
                      <a:pt x="0" y="1245"/>
                      <a:pt x="220" y="1372"/>
                      <a:pt x="423" y="1441"/>
                    </a:cubicBezTo>
                    <a:cubicBezTo>
                      <a:pt x="574" y="1494"/>
                      <a:pt x="742" y="1524"/>
                      <a:pt x="915" y="1540"/>
                    </a:cubicBezTo>
                    <a:cubicBezTo>
                      <a:pt x="915" y="1548"/>
                      <a:pt x="916" y="1555"/>
                      <a:pt x="916" y="1561"/>
                    </a:cubicBezTo>
                    <a:cubicBezTo>
                      <a:pt x="928" y="1770"/>
                      <a:pt x="929" y="2146"/>
                      <a:pt x="1119" y="2283"/>
                    </a:cubicBezTo>
                    <a:cubicBezTo>
                      <a:pt x="1177" y="2325"/>
                      <a:pt x="1228" y="2343"/>
                      <a:pt x="1273" y="2343"/>
                    </a:cubicBezTo>
                    <a:cubicBezTo>
                      <a:pt x="1410" y="2343"/>
                      <a:pt x="1495" y="2181"/>
                      <a:pt x="1547" y="2029"/>
                    </a:cubicBezTo>
                    <a:cubicBezTo>
                      <a:pt x="1596" y="1880"/>
                      <a:pt x="1626" y="1718"/>
                      <a:pt x="1643" y="1549"/>
                    </a:cubicBezTo>
                    <a:cubicBezTo>
                      <a:pt x="1688" y="1548"/>
                      <a:pt x="1734" y="1545"/>
                      <a:pt x="1777" y="1544"/>
                    </a:cubicBezTo>
                    <a:cubicBezTo>
                      <a:pt x="1905" y="1538"/>
                      <a:pt x="2120" y="1542"/>
                      <a:pt x="2237" y="1478"/>
                    </a:cubicBezTo>
                    <a:cubicBezTo>
                      <a:pt x="2344" y="1418"/>
                      <a:pt x="2373" y="1310"/>
                      <a:pt x="2444" y="1217"/>
                    </a:cubicBezTo>
                    <a:cubicBezTo>
                      <a:pt x="2494" y="907"/>
                      <a:pt x="2077" y="811"/>
                      <a:pt x="1656" y="793"/>
                    </a:cubicBezTo>
                    <a:cubicBezTo>
                      <a:pt x="1655" y="753"/>
                      <a:pt x="1653" y="713"/>
                      <a:pt x="1651" y="674"/>
                    </a:cubicBezTo>
                    <a:cubicBezTo>
                      <a:pt x="1644" y="545"/>
                      <a:pt x="1649" y="330"/>
                      <a:pt x="1584" y="214"/>
                    </a:cubicBezTo>
                    <a:cubicBezTo>
                      <a:pt x="1526" y="107"/>
                      <a:pt x="1418" y="78"/>
                      <a:pt x="1323" y="7"/>
                    </a:cubicBezTo>
                    <a:cubicBezTo>
                      <a:pt x="1306" y="4"/>
                      <a:pt x="1290" y="3"/>
                      <a:pt x="1274"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4" name="Google Shape;2074;p31"/>
              <p:cNvSpPr/>
              <p:nvPr/>
            </p:nvSpPr>
            <p:spPr>
              <a:xfrm>
                <a:off x="1347675" y="2946950"/>
                <a:ext cx="244925" cy="58600"/>
              </a:xfrm>
              <a:custGeom>
                <a:avLst/>
                <a:gdLst/>
                <a:ahLst/>
                <a:cxnLst/>
                <a:rect l="l" t="t" r="r" b="b"/>
                <a:pathLst>
                  <a:path w="9797" h="2344" extrusionOk="0">
                    <a:moveTo>
                      <a:pt x="4927" y="0"/>
                    </a:moveTo>
                    <a:cubicBezTo>
                      <a:pt x="4881" y="0"/>
                      <a:pt x="4830" y="18"/>
                      <a:pt x="4773" y="60"/>
                    </a:cubicBezTo>
                    <a:cubicBezTo>
                      <a:pt x="4582" y="197"/>
                      <a:pt x="4581" y="572"/>
                      <a:pt x="4567" y="782"/>
                    </a:cubicBezTo>
                    <a:cubicBezTo>
                      <a:pt x="4567" y="788"/>
                      <a:pt x="4566" y="795"/>
                      <a:pt x="4566" y="803"/>
                    </a:cubicBezTo>
                    <a:cubicBezTo>
                      <a:pt x="4394" y="819"/>
                      <a:pt x="4225" y="849"/>
                      <a:pt x="4074" y="902"/>
                    </a:cubicBezTo>
                    <a:cubicBezTo>
                      <a:pt x="3871" y="971"/>
                      <a:pt x="3652" y="1099"/>
                      <a:pt x="3819" y="1330"/>
                    </a:cubicBezTo>
                    <a:cubicBezTo>
                      <a:pt x="3957" y="1519"/>
                      <a:pt x="4332" y="1521"/>
                      <a:pt x="4541" y="1533"/>
                    </a:cubicBezTo>
                    <a:lnTo>
                      <a:pt x="4549" y="1533"/>
                    </a:lnTo>
                    <a:cubicBezTo>
                      <a:pt x="4568" y="1937"/>
                      <a:pt x="4652" y="2340"/>
                      <a:pt x="4927" y="2340"/>
                    </a:cubicBezTo>
                    <a:cubicBezTo>
                      <a:pt x="4942" y="2340"/>
                      <a:pt x="4959" y="2339"/>
                      <a:pt x="4976" y="2336"/>
                    </a:cubicBezTo>
                    <a:cubicBezTo>
                      <a:pt x="5069" y="2266"/>
                      <a:pt x="5177" y="2237"/>
                      <a:pt x="5236" y="2130"/>
                    </a:cubicBezTo>
                    <a:cubicBezTo>
                      <a:pt x="5300" y="2013"/>
                      <a:pt x="5297" y="1798"/>
                      <a:pt x="5303" y="1670"/>
                    </a:cubicBezTo>
                    <a:cubicBezTo>
                      <a:pt x="5304" y="1630"/>
                      <a:pt x="5307" y="1591"/>
                      <a:pt x="5309" y="1550"/>
                    </a:cubicBezTo>
                    <a:cubicBezTo>
                      <a:pt x="5730" y="1532"/>
                      <a:pt x="6145" y="1437"/>
                      <a:pt x="6097" y="1126"/>
                    </a:cubicBezTo>
                    <a:cubicBezTo>
                      <a:pt x="6026" y="1033"/>
                      <a:pt x="5997" y="924"/>
                      <a:pt x="5890" y="865"/>
                    </a:cubicBezTo>
                    <a:cubicBezTo>
                      <a:pt x="5774" y="801"/>
                      <a:pt x="5559" y="806"/>
                      <a:pt x="5430" y="799"/>
                    </a:cubicBezTo>
                    <a:cubicBezTo>
                      <a:pt x="5388" y="797"/>
                      <a:pt x="5342" y="795"/>
                      <a:pt x="5297" y="794"/>
                    </a:cubicBezTo>
                    <a:cubicBezTo>
                      <a:pt x="5279" y="625"/>
                      <a:pt x="5250" y="463"/>
                      <a:pt x="5200" y="315"/>
                    </a:cubicBezTo>
                    <a:cubicBezTo>
                      <a:pt x="5148" y="162"/>
                      <a:pt x="5064" y="0"/>
                      <a:pt x="4927" y="0"/>
                    </a:cubicBezTo>
                    <a:close/>
                    <a:moveTo>
                      <a:pt x="8576" y="0"/>
                    </a:moveTo>
                    <a:cubicBezTo>
                      <a:pt x="8531" y="0"/>
                      <a:pt x="8480" y="18"/>
                      <a:pt x="8422" y="60"/>
                    </a:cubicBezTo>
                    <a:cubicBezTo>
                      <a:pt x="8233" y="197"/>
                      <a:pt x="8231" y="572"/>
                      <a:pt x="8219" y="782"/>
                    </a:cubicBezTo>
                    <a:cubicBezTo>
                      <a:pt x="8219" y="788"/>
                      <a:pt x="8218" y="795"/>
                      <a:pt x="8218" y="803"/>
                    </a:cubicBezTo>
                    <a:cubicBezTo>
                      <a:pt x="8046" y="819"/>
                      <a:pt x="7877" y="849"/>
                      <a:pt x="7726" y="902"/>
                    </a:cubicBezTo>
                    <a:cubicBezTo>
                      <a:pt x="7523" y="971"/>
                      <a:pt x="7303" y="1099"/>
                      <a:pt x="7470" y="1330"/>
                    </a:cubicBezTo>
                    <a:cubicBezTo>
                      <a:pt x="7608" y="1519"/>
                      <a:pt x="7984" y="1521"/>
                      <a:pt x="8192" y="1533"/>
                    </a:cubicBezTo>
                    <a:lnTo>
                      <a:pt x="8201" y="1533"/>
                    </a:lnTo>
                    <a:cubicBezTo>
                      <a:pt x="8219" y="1937"/>
                      <a:pt x="8303" y="2340"/>
                      <a:pt x="8577" y="2340"/>
                    </a:cubicBezTo>
                    <a:cubicBezTo>
                      <a:pt x="8593" y="2340"/>
                      <a:pt x="8609" y="2339"/>
                      <a:pt x="8626" y="2336"/>
                    </a:cubicBezTo>
                    <a:cubicBezTo>
                      <a:pt x="8720" y="2266"/>
                      <a:pt x="8828" y="2237"/>
                      <a:pt x="8887" y="2130"/>
                    </a:cubicBezTo>
                    <a:cubicBezTo>
                      <a:pt x="8951" y="2013"/>
                      <a:pt x="8947" y="1798"/>
                      <a:pt x="8955" y="1670"/>
                    </a:cubicBezTo>
                    <a:cubicBezTo>
                      <a:pt x="8956" y="1630"/>
                      <a:pt x="8958" y="1591"/>
                      <a:pt x="8960" y="1550"/>
                    </a:cubicBezTo>
                    <a:cubicBezTo>
                      <a:pt x="9379" y="1532"/>
                      <a:pt x="9796" y="1437"/>
                      <a:pt x="9747" y="1126"/>
                    </a:cubicBezTo>
                    <a:cubicBezTo>
                      <a:pt x="9677" y="1033"/>
                      <a:pt x="9647" y="924"/>
                      <a:pt x="9540" y="865"/>
                    </a:cubicBezTo>
                    <a:cubicBezTo>
                      <a:pt x="9423" y="801"/>
                      <a:pt x="9208" y="806"/>
                      <a:pt x="9080" y="799"/>
                    </a:cubicBezTo>
                    <a:cubicBezTo>
                      <a:pt x="9037" y="797"/>
                      <a:pt x="8992" y="795"/>
                      <a:pt x="8946" y="794"/>
                    </a:cubicBezTo>
                    <a:cubicBezTo>
                      <a:pt x="8929" y="625"/>
                      <a:pt x="8899" y="463"/>
                      <a:pt x="8850" y="315"/>
                    </a:cubicBezTo>
                    <a:cubicBezTo>
                      <a:pt x="8798" y="162"/>
                      <a:pt x="8713" y="0"/>
                      <a:pt x="8576" y="0"/>
                    </a:cubicBezTo>
                    <a:close/>
                    <a:moveTo>
                      <a:pt x="1274" y="3"/>
                    </a:moveTo>
                    <a:cubicBezTo>
                      <a:pt x="1229" y="3"/>
                      <a:pt x="1178" y="21"/>
                      <a:pt x="1120" y="62"/>
                    </a:cubicBezTo>
                    <a:cubicBezTo>
                      <a:pt x="930" y="198"/>
                      <a:pt x="929" y="576"/>
                      <a:pt x="917" y="784"/>
                    </a:cubicBezTo>
                    <a:cubicBezTo>
                      <a:pt x="917" y="791"/>
                      <a:pt x="915" y="797"/>
                      <a:pt x="915" y="806"/>
                    </a:cubicBezTo>
                    <a:cubicBezTo>
                      <a:pt x="743" y="823"/>
                      <a:pt x="575" y="853"/>
                      <a:pt x="423" y="904"/>
                    </a:cubicBezTo>
                    <a:cubicBezTo>
                      <a:pt x="219" y="973"/>
                      <a:pt x="0" y="1100"/>
                      <a:pt x="168" y="1332"/>
                    </a:cubicBezTo>
                    <a:cubicBezTo>
                      <a:pt x="304" y="1522"/>
                      <a:pt x="682" y="1523"/>
                      <a:pt x="890" y="1535"/>
                    </a:cubicBezTo>
                    <a:lnTo>
                      <a:pt x="898" y="1535"/>
                    </a:lnTo>
                    <a:cubicBezTo>
                      <a:pt x="917" y="1939"/>
                      <a:pt x="1000" y="2343"/>
                      <a:pt x="1276" y="2343"/>
                    </a:cubicBezTo>
                    <a:cubicBezTo>
                      <a:pt x="1292" y="2343"/>
                      <a:pt x="1308" y="2342"/>
                      <a:pt x="1324" y="2339"/>
                    </a:cubicBezTo>
                    <a:cubicBezTo>
                      <a:pt x="1417" y="2268"/>
                      <a:pt x="1527" y="2240"/>
                      <a:pt x="1585" y="2132"/>
                    </a:cubicBezTo>
                    <a:cubicBezTo>
                      <a:pt x="1650" y="2015"/>
                      <a:pt x="1646" y="1800"/>
                      <a:pt x="1652" y="1672"/>
                    </a:cubicBezTo>
                    <a:cubicBezTo>
                      <a:pt x="1655" y="1633"/>
                      <a:pt x="1656" y="1593"/>
                      <a:pt x="1657" y="1553"/>
                    </a:cubicBezTo>
                    <a:cubicBezTo>
                      <a:pt x="2079" y="1532"/>
                      <a:pt x="2496" y="1437"/>
                      <a:pt x="2444" y="1129"/>
                    </a:cubicBezTo>
                    <a:cubicBezTo>
                      <a:pt x="2374" y="1036"/>
                      <a:pt x="2346" y="927"/>
                      <a:pt x="2238" y="869"/>
                    </a:cubicBezTo>
                    <a:cubicBezTo>
                      <a:pt x="2121" y="804"/>
                      <a:pt x="1906" y="807"/>
                      <a:pt x="1778" y="801"/>
                    </a:cubicBezTo>
                    <a:cubicBezTo>
                      <a:pt x="1733" y="800"/>
                      <a:pt x="1689" y="797"/>
                      <a:pt x="1644" y="796"/>
                    </a:cubicBezTo>
                    <a:cubicBezTo>
                      <a:pt x="1628" y="628"/>
                      <a:pt x="1598" y="464"/>
                      <a:pt x="1548" y="318"/>
                    </a:cubicBezTo>
                    <a:cubicBezTo>
                      <a:pt x="1496" y="165"/>
                      <a:pt x="1411" y="3"/>
                      <a:pt x="1274"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075" name="Google Shape;2075;p31"/>
            <p:cNvGrpSpPr/>
            <p:nvPr/>
          </p:nvGrpSpPr>
          <p:grpSpPr>
            <a:xfrm rot="-5400000">
              <a:off x="9720919" y="2173607"/>
              <a:ext cx="543920" cy="2461031"/>
              <a:chOff x="3416200" y="1908925"/>
              <a:chExt cx="291975" cy="1321075"/>
            </a:xfrm>
          </p:grpSpPr>
          <p:sp>
            <p:nvSpPr>
              <p:cNvPr id="2076" name="Google Shape;2076;p31"/>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7" name="Google Shape;2077;p31"/>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8" name="Google Shape;2078;p31"/>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9" name="Google Shape;2079;p31"/>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0" name="Google Shape;2080;p31"/>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1" name="Google Shape;2081;p31"/>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2" name="Google Shape;2082;p31"/>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3" name="Google Shape;2083;p31"/>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4" name="Google Shape;2084;p31"/>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5" name="Google Shape;2085;p31"/>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6" name="Google Shape;2086;p31"/>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7" name="Google Shape;2087;p31"/>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8" name="Google Shape;2088;p31"/>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089" name="Google Shape;2089;p31"/>
            <p:cNvGrpSpPr/>
            <p:nvPr/>
          </p:nvGrpSpPr>
          <p:grpSpPr>
            <a:xfrm rot="-5400000" flipH="1">
              <a:off x="-1059525" y="3356442"/>
              <a:ext cx="685966" cy="2461077"/>
              <a:chOff x="2412300" y="1908900"/>
              <a:chExt cx="368225" cy="1321100"/>
            </a:xfrm>
          </p:grpSpPr>
          <p:sp>
            <p:nvSpPr>
              <p:cNvPr id="2090" name="Google Shape;2090;p31"/>
              <p:cNvSpPr/>
              <p:nvPr/>
            </p:nvSpPr>
            <p:spPr>
              <a:xfrm>
                <a:off x="2412350" y="1908925"/>
                <a:ext cx="368150" cy="1321075"/>
              </a:xfrm>
              <a:custGeom>
                <a:avLst/>
                <a:gdLst/>
                <a:ahLst/>
                <a:cxnLst/>
                <a:rect l="l" t="t" r="r" b="b"/>
                <a:pathLst>
                  <a:path w="14726" h="52843" extrusionOk="0">
                    <a:moveTo>
                      <a:pt x="0" y="0"/>
                    </a:moveTo>
                    <a:lnTo>
                      <a:pt x="0" y="52843"/>
                    </a:lnTo>
                    <a:lnTo>
                      <a:pt x="14725" y="52843"/>
                    </a:lnTo>
                    <a:lnTo>
                      <a:pt x="147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1" name="Google Shape;2091;p31"/>
              <p:cNvSpPr/>
              <p:nvPr/>
            </p:nvSpPr>
            <p:spPr>
              <a:xfrm>
                <a:off x="2451200" y="2196600"/>
                <a:ext cx="290400" cy="745725"/>
              </a:xfrm>
              <a:custGeom>
                <a:avLst/>
                <a:gdLst/>
                <a:ahLst/>
                <a:cxnLst/>
                <a:rect l="l" t="t" r="r" b="b"/>
                <a:pathLst>
                  <a:path w="11616" h="29829" extrusionOk="0">
                    <a:moveTo>
                      <a:pt x="262" y="1"/>
                    </a:moveTo>
                    <a:cubicBezTo>
                      <a:pt x="262" y="145"/>
                      <a:pt x="145" y="262"/>
                      <a:pt x="1" y="262"/>
                    </a:cubicBezTo>
                    <a:lnTo>
                      <a:pt x="1" y="29567"/>
                    </a:lnTo>
                    <a:cubicBezTo>
                      <a:pt x="145" y="29567"/>
                      <a:pt x="262" y="29684"/>
                      <a:pt x="262" y="29828"/>
                    </a:cubicBezTo>
                    <a:lnTo>
                      <a:pt x="11354" y="29828"/>
                    </a:lnTo>
                    <a:cubicBezTo>
                      <a:pt x="11354" y="29685"/>
                      <a:pt x="11471" y="29567"/>
                      <a:pt x="11615" y="29567"/>
                    </a:cubicBezTo>
                    <a:lnTo>
                      <a:pt x="11615" y="262"/>
                    </a:lnTo>
                    <a:cubicBezTo>
                      <a:pt x="11471" y="262"/>
                      <a:pt x="11354" y="145"/>
                      <a:pt x="1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2" name="Google Shape;2092;p31"/>
              <p:cNvSpPr/>
              <p:nvPr/>
            </p:nvSpPr>
            <p:spPr>
              <a:xfrm>
                <a:off x="2482325" y="2225525"/>
                <a:ext cx="228200" cy="687850"/>
              </a:xfrm>
              <a:custGeom>
                <a:avLst/>
                <a:gdLst/>
                <a:ahLst/>
                <a:cxnLst/>
                <a:rect l="l" t="t" r="r" b="b"/>
                <a:pathLst>
                  <a:path w="9128" h="27514" extrusionOk="0">
                    <a:moveTo>
                      <a:pt x="245" y="0"/>
                    </a:moveTo>
                    <a:cubicBezTo>
                      <a:pt x="245" y="136"/>
                      <a:pt x="135" y="245"/>
                      <a:pt x="1" y="245"/>
                    </a:cubicBezTo>
                    <a:lnTo>
                      <a:pt x="1" y="27270"/>
                    </a:lnTo>
                    <a:cubicBezTo>
                      <a:pt x="135" y="27270"/>
                      <a:pt x="245" y="27379"/>
                      <a:pt x="245" y="27514"/>
                    </a:cubicBezTo>
                    <a:lnTo>
                      <a:pt x="8882" y="27514"/>
                    </a:lnTo>
                    <a:cubicBezTo>
                      <a:pt x="8882" y="27379"/>
                      <a:pt x="8990" y="27270"/>
                      <a:pt x="9127" y="27270"/>
                    </a:cubicBezTo>
                    <a:lnTo>
                      <a:pt x="9127" y="245"/>
                    </a:lnTo>
                    <a:cubicBezTo>
                      <a:pt x="8991" y="245"/>
                      <a:pt x="8882" y="136"/>
                      <a:pt x="8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3" name="Google Shape;2093;p31"/>
              <p:cNvSpPr/>
              <p:nvPr/>
            </p:nvSpPr>
            <p:spPr>
              <a:xfrm>
                <a:off x="2412350" y="1908900"/>
                <a:ext cx="368150" cy="209250"/>
              </a:xfrm>
              <a:custGeom>
                <a:avLst/>
                <a:gdLst/>
                <a:ahLst/>
                <a:cxnLst/>
                <a:rect l="l" t="t" r="r" b="b"/>
                <a:pathLst>
                  <a:path w="14726" h="8370" extrusionOk="0">
                    <a:moveTo>
                      <a:pt x="0" y="0"/>
                    </a:moveTo>
                    <a:lnTo>
                      <a:pt x="0" y="8370"/>
                    </a:lnTo>
                    <a:lnTo>
                      <a:pt x="14725" y="8370"/>
                    </a:lnTo>
                    <a:lnTo>
                      <a:pt x="14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4" name="Google Shape;2094;p31"/>
              <p:cNvSpPr/>
              <p:nvPr/>
            </p:nvSpPr>
            <p:spPr>
              <a:xfrm>
                <a:off x="2412350" y="192622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5" name="Google Shape;2095;p31"/>
              <p:cNvSpPr/>
              <p:nvPr/>
            </p:nvSpPr>
            <p:spPr>
              <a:xfrm>
                <a:off x="2430475" y="1946425"/>
                <a:ext cx="331825" cy="20750"/>
              </a:xfrm>
              <a:custGeom>
                <a:avLst/>
                <a:gdLst/>
                <a:ahLst/>
                <a:cxnLst/>
                <a:rect l="l" t="t" r="r" b="b"/>
                <a:pathLst>
                  <a:path w="13273" h="830" extrusionOk="0">
                    <a:moveTo>
                      <a:pt x="416" y="1"/>
                    </a:moveTo>
                    <a:cubicBezTo>
                      <a:pt x="186" y="1"/>
                      <a:pt x="1" y="187"/>
                      <a:pt x="1" y="416"/>
                    </a:cubicBezTo>
                    <a:cubicBezTo>
                      <a:pt x="1" y="646"/>
                      <a:pt x="185" y="830"/>
                      <a:pt x="414" y="830"/>
                    </a:cubicBezTo>
                    <a:cubicBezTo>
                      <a:pt x="414" y="830"/>
                      <a:pt x="415" y="830"/>
                      <a:pt x="416" y="830"/>
                    </a:cubicBezTo>
                    <a:cubicBezTo>
                      <a:pt x="642" y="830"/>
                      <a:pt x="830" y="646"/>
                      <a:pt x="830" y="416"/>
                    </a:cubicBezTo>
                    <a:cubicBezTo>
                      <a:pt x="830" y="188"/>
                      <a:pt x="645" y="1"/>
                      <a:pt x="416" y="1"/>
                    </a:cubicBezTo>
                    <a:close/>
                    <a:moveTo>
                      <a:pt x="2490" y="1"/>
                    </a:moveTo>
                    <a:cubicBezTo>
                      <a:pt x="2259" y="1"/>
                      <a:pt x="2075" y="187"/>
                      <a:pt x="2075" y="416"/>
                    </a:cubicBezTo>
                    <a:cubicBezTo>
                      <a:pt x="2075" y="646"/>
                      <a:pt x="2259" y="830"/>
                      <a:pt x="2488" y="830"/>
                    </a:cubicBezTo>
                    <a:cubicBezTo>
                      <a:pt x="2488" y="830"/>
                      <a:pt x="2489" y="830"/>
                      <a:pt x="2490" y="830"/>
                    </a:cubicBezTo>
                    <a:cubicBezTo>
                      <a:pt x="2716" y="830"/>
                      <a:pt x="2903" y="646"/>
                      <a:pt x="2903" y="416"/>
                    </a:cubicBezTo>
                    <a:cubicBezTo>
                      <a:pt x="2903" y="188"/>
                      <a:pt x="2717" y="1"/>
                      <a:pt x="2490" y="1"/>
                    </a:cubicBezTo>
                    <a:close/>
                    <a:moveTo>
                      <a:pt x="4562" y="1"/>
                    </a:moveTo>
                    <a:cubicBezTo>
                      <a:pt x="4332" y="1"/>
                      <a:pt x="4148" y="187"/>
                      <a:pt x="4148" y="416"/>
                    </a:cubicBezTo>
                    <a:cubicBezTo>
                      <a:pt x="4148" y="646"/>
                      <a:pt x="4331" y="830"/>
                      <a:pt x="4560" y="830"/>
                    </a:cubicBezTo>
                    <a:cubicBezTo>
                      <a:pt x="4561" y="830"/>
                      <a:pt x="4562" y="830"/>
                      <a:pt x="4562" y="830"/>
                    </a:cubicBezTo>
                    <a:cubicBezTo>
                      <a:pt x="4790" y="830"/>
                      <a:pt x="4977" y="646"/>
                      <a:pt x="4977" y="416"/>
                    </a:cubicBezTo>
                    <a:cubicBezTo>
                      <a:pt x="4977" y="188"/>
                      <a:pt x="4791" y="1"/>
                      <a:pt x="4562" y="1"/>
                    </a:cubicBezTo>
                    <a:close/>
                    <a:moveTo>
                      <a:pt x="6636" y="1"/>
                    </a:moveTo>
                    <a:cubicBezTo>
                      <a:pt x="6406" y="1"/>
                      <a:pt x="6222" y="187"/>
                      <a:pt x="6222" y="416"/>
                    </a:cubicBezTo>
                    <a:cubicBezTo>
                      <a:pt x="6222" y="646"/>
                      <a:pt x="6405" y="830"/>
                      <a:pt x="6634" y="830"/>
                    </a:cubicBezTo>
                    <a:cubicBezTo>
                      <a:pt x="6635" y="830"/>
                      <a:pt x="6636" y="830"/>
                      <a:pt x="6636" y="830"/>
                    </a:cubicBezTo>
                    <a:cubicBezTo>
                      <a:pt x="6864" y="830"/>
                      <a:pt x="7051" y="646"/>
                      <a:pt x="7051" y="416"/>
                    </a:cubicBezTo>
                    <a:cubicBezTo>
                      <a:pt x="7051" y="188"/>
                      <a:pt x="6865" y="1"/>
                      <a:pt x="6636" y="1"/>
                    </a:cubicBezTo>
                    <a:close/>
                    <a:moveTo>
                      <a:pt x="8711" y="1"/>
                    </a:moveTo>
                    <a:cubicBezTo>
                      <a:pt x="8481" y="1"/>
                      <a:pt x="8297" y="187"/>
                      <a:pt x="8297" y="416"/>
                    </a:cubicBezTo>
                    <a:cubicBezTo>
                      <a:pt x="8297" y="646"/>
                      <a:pt x="8480" y="830"/>
                      <a:pt x="8709" y="830"/>
                    </a:cubicBezTo>
                    <a:cubicBezTo>
                      <a:pt x="8710" y="830"/>
                      <a:pt x="8711" y="830"/>
                      <a:pt x="8711" y="830"/>
                    </a:cubicBezTo>
                    <a:cubicBezTo>
                      <a:pt x="8939" y="830"/>
                      <a:pt x="9126" y="646"/>
                      <a:pt x="9126" y="416"/>
                    </a:cubicBezTo>
                    <a:cubicBezTo>
                      <a:pt x="9126" y="188"/>
                      <a:pt x="8940" y="1"/>
                      <a:pt x="8711" y="1"/>
                    </a:cubicBezTo>
                    <a:close/>
                    <a:moveTo>
                      <a:pt x="10785" y="1"/>
                    </a:moveTo>
                    <a:cubicBezTo>
                      <a:pt x="10555" y="1"/>
                      <a:pt x="10370" y="187"/>
                      <a:pt x="10370" y="416"/>
                    </a:cubicBezTo>
                    <a:cubicBezTo>
                      <a:pt x="10370" y="646"/>
                      <a:pt x="10554" y="830"/>
                      <a:pt x="10783" y="830"/>
                    </a:cubicBezTo>
                    <a:cubicBezTo>
                      <a:pt x="10784" y="830"/>
                      <a:pt x="10784" y="830"/>
                      <a:pt x="10785" y="830"/>
                    </a:cubicBezTo>
                    <a:cubicBezTo>
                      <a:pt x="11012" y="830"/>
                      <a:pt x="11199" y="646"/>
                      <a:pt x="11199" y="416"/>
                    </a:cubicBezTo>
                    <a:cubicBezTo>
                      <a:pt x="11199" y="188"/>
                      <a:pt x="11014" y="1"/>
                      <a:pt x="10785" y="1"/>
                    </a:cubicBezTo>
                    <a:close/>
                    <a:moveTo>
                      <a:pt x="12859" y="1"/>
                    </a:moveTo>
                    <a:cubicBezTo>
                      <a:pt x="12629" y="1"/>
                      <a:pt x="12444" y="187"/>
                      <a:pt x="12444" y="416"/>
                    </a:cubicBezTo>
                    <a:cubicBezTo>
                      <a:pt x="12444" y="646"/>
                      <a:pt x="12628" y="830"/>
                      <a:pt x="12857" y="830"/>
                    </a:cubicBezTo>
                    <a:cubicBezTo>
                      <a:pt x="12858" y="830"/>
                      <a:pt x="12858" y="830"/>
                      <a:pt x="12859" y="830"/>
                    </a:cubicBezTo>
                    <a:cubicBezTo>
                      <a:pt x="13086" y="830"/>
                      <a:pt x="13273" y="646"/>
                      <a:pt x="13273" y="416"/>
                    </a:cubicBezTo>
                    <a:cubicBezTo>
                      <a:pt x="13273" y="188"/>
                      <a:pt x="13087" y="1"/>
                      <a:pt x="12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6" name="Google Shape;2096;p31"/>
              <p:cNvSpPr/>
              <p:nvPr/>
            </p:nvSpPr>
            <p:spPr>
              <a:xfrm>
                <a:off x="2412300" y="2003300"/>
                <a:ext cx="368200" cy="79850"/>
              </a:xfrm>
              <a:custGeom>
                <a:avLst/>
                <a:gdLst/>
                <a:ahLst/>
                <a:cxnLst/>
                <a:rect l="l" t="t" r="r" b="b"/>
                <a:pathLst>
                  <a:path w="14728" h="3194" extrusionOk="0">
                    <a:moveTo>
                      <a:pt x="4968" y="0"/>
                    </a:moveTo>
                    <a:cubicBezTo>
                      <a:pt x="3872" y="0"/>
                      <a:pt x="2763" y="190"/>
                      <a:pt x="1736" y="398"/>
                    </a:cubicBezTo>
                    <a:cubicBezTo>
                      <a:pt x="1351" y="475"/>
                      <a:pt x="875" y="555"/>
                      <a:pt x="422" y="555"/>
                    </a:cubicBezTo>
                    <a:cubicBezTo>
                      <a:pt x="278" y="555"/>
                      <a:pt x="136" y="547"/>
                      <a:pt x="0" y="528"/>
                    </a:cubicBezTo>
                    <a:lnTo>
                      <a:pt x="0" y="1218"/>
                    </a:lnTo>
                    <a:cubicBezTo>
                      <a:pt x="395" y="1156"/>
                      <a:pt x="777" y="1065"/>
                      <a:pt x="1180" y="961"/>
                    </a:cubicBezTo>
                    <a:cubicBezTo>
                      <a:pt x="2242" y="689"/>
                      <a:pt x="3342" y="323"/>
                      <a:pt x="4465" y="216"/>
                    </a:cubicBezTo>
                    <a:cubicBezTo>
                      <a:pt x="4636" y="199"/>
                      <a:pt x="4804" y="192"/>
                      <a:pt x="4970" y="192"/>
                    </a:cubicBezTo>
                    <a:cubicBezTo>
                      <a:pt x="6069" y="192"/>
                      <a:pt x="7045" y="532"/>
                      <a:pt x="8054" y="882"/>
                    </a:cubicBezTo>
                    <a:cubicBezTo>
                      <a:pt x="9277" y="1308"/>
                      <a:pt x="10288" y="1624"/>
                      <a:pt x="11553" y="1624"/>
                    </a:cubicBezTo>
                    <a:cubicBezTo>
                      <a:pt x="11763" y="1624"/>
                      <a:pt x="11981" y="1615"/>
                      <a:pt x="12207" y="1597"/>
                    </a:cubicBezTo>
                    <a:cubicBezTo>
                      <a:pt x="13124" y="1523"/>
                      <a:pt x="13930" y="1149"/>
                      <a:pt x="14727" y="821"/>
                    </a:cubicBezTo>
                    <a:lnTo>
                      <a:pt x="14727" y="248"/>
                    </a:lnTo>
                    <a:cubicBezTo>
                      <a:pt x="13771" y="415"/>
                      <a:pt x="12848" y="649"/>
                      <a:pt x="11863" y="749"/>
                    </a:cubicBezTo>
                    <a:cubicBezTo>
                      <a:pt x="11579" y="778"/>
                      <a:pt x="11294" y="791"/>
                      <a:pt x="11009" y="791"/>
                    </a:cubicBezTo>
                    <a:cubicBezTo>
                      <a:pt x="9449" y="791"/>
                      <a:pt x="7874" y="396"/>
                      <a:pt x="6376" y="121"/>
                    </a:cubicBezTo>
                    <a:cubicBezTo>
                      <a:pt x="5914" y="36"/>
                      <a:pt x="5443" y="0"/>
                      <a:pt x="4968" y="0"/>
                    </a:cubicBezTo>
                    <a:close/>
                    <a:moveTo>
                      <a:pt x="4934" y="667"/>
                    </a:moveTo>
                    <a:cubicBezTo>
                      <a:pt x="4805" y="667"/>
                      <a:pt x="4675" y="672"/>
                      <a:pt x="4546" y="682"/>
                    </a:cubicBezTo>
                    <a:cubicBezTo>
                      <a:pt x="4376" y="695"/>
                      <a:pt x="3885" y="738"/>
                      <a:pt x="3817" y="945"/>
                    </a:cubicBezTo>
                    <a:cubicBezTo>
                      <a:pt x="3736" y="1195"/>
                      <a:pt x="4311" y="1342"/>
                      <a:pt x="4465" y="1414"/>
                    </a:cubicBezTo>
                    <a:cubicBezTo>
                      <a:pt x="4756" y="1548"/>
                      <a:pt x="5033" y="1677"/>
                      <a:pt x="5350" y="1677"/>
                    </a:cubicBezTo>
                    <a:cubicBezTo>
                      <a:pt x="5390" y="1677"/>
                      <a:pt x="5430" y="1675"/>
                      <a:pt x="5471" y="1670"/>
                    </a:cubicBezTo>
                    <a:cubicBezTo>
                      <a:pt x="5852" y="1630"/>
                      <a:pt x="6223" y="1535"/>
                      <a:pt x="6587" y="1417"/>
                    </a:cubicBezTo>
                    <a:cubicBezTo>
                      <a:pt x="6720" y="1373"/>
                      <a:pt x="6932" y="1344"/>
                      <a:pt x="6873" y="1160"/>
                    </a:cubicBezTo>
                    <a:cubicBezTo>
                      <a:pt x="6825" y="1011"/>
                      <a:pt x="6597" y="919"/>
                      <a:pt x="6459" y="888"/>
                    </a:cubicBezTo>
                    <a:cubicBezTo>
                      <a:pt x="6263" y="844"/>
                      <a:pt x="6061" y="796"/>
                      <a:pt x="5862" y="757"/>
                    </a:cubicBezTo>
                    <a:cubicBezTo>
                      <a:pt x="5818" y="747"/>
                      <a:pt x="5771" y="740"/>
                      <a:pt x="5725" y="731"/>
                    </a:cubicBezTo>
                    <a:cubicBezTo>
                      <a:pt x="5463" y="688"/>
                      <a:pt x="5199" y="667"/>
                      <a:pt x="4934" y="667"/>
                    </a:cubicBezTo>
                    <a:close/>
                    <a:moveTo>
                      <a:pt x="1810" y="1670"/>
                    </a:moveTo>
                    <a:cubicBezTo>
                      <a:pt x="1547" y="1670"/>
                      <a:pt x="1281" y="1689"/>
                      <a:pt x="999" y="1713"/>
                    </a:cubicBezTo>
                    <a:cubicBezTo>
                      <a:pt x="763" y="1734"/>
                      <a:pt x="486" y="1780"/>
                      <a:pt x="216" y="1780"/>
                    </a:cubicBezTo>
                    <a:cubicBezTo>
                      <a:pt x="144" y="1780"/>
                      <a:pt x="72" y="1777"/>
                      <a:pt x="2" y="1769"/>
                    </a:cubicBezTo>
                    <a:lnTo>
                      <a:pt x="2" y="1984"/>
                    </a:lnTo>
                    <a:cubicBezTo>
                      <a:pt x="81" y="1972"/>
                      <a:pt x="161" y="1960"/>
                      <a:pt x="239" y="1956"/>
                    </a:cubicBezTo>
                    <a:cubicBezTo>
                      <a:pt x="293" y="1953"/>
                      <a:pt x="348" y="1951"/>
                      <a:pt x="404" y="1951"/>
                    </a:cubicBezTo>
                    <a:cubicBezTo>
                      <a:pt x="826" y="1951"/>
                      <a:pt x="1299" y="2042"/>
                      <a:pt x="1676" y="2158"/>
                    </a:cubicBezTo>
                    <a:cubicBezTo>
                      <a:pt x="2346" y="2364"/>
                      <a:pt x="2839" y="2849"/>
                      <a:pt x="3545" y="3005"/>
                    </a:cubicBezTo>
                    <a:cubicBezTo>
                      <a:pt x="4074" y="3124"/>
                      <a:pt x="4569" y="3194"/>
                      <a:pt x="5067" y="3194"/>
                    </a:cubicBezTo>
                    <a:cubicBezTo>
                      <a:pt x="5476" y="3194"/>
                      <a:pt x="5887" y="3147"/>
                      <a:pt x="6319" y="3042"/>
                    </a:cubicBezTo>
                    <a:cubicBezTo>
                      <a:pt x="7120" y="2847"/>
                      <a:pt x="7853" y="2513"/>
                      <a:pt x="8664" y="2342"/>
                    </a:cubicBezTo>
                    <a:cubicBezTo>
                      <a:pt x="9212" y="2227"/>
                      <a:pt x="9807" y="2056"/>
                      <a:pt x="10383" y="2056"/>
                    </a:cubicBezTo>
                    <a:cubicBezTo>
                      <a:pt x="10519" y="2056"/>
                      <a:pt x="10654" y="2066"/>
                      <a:pt x="10787" y="2088"/>
                    </a:cubicBezTo>
                    <a:cubicBezTo>
                      <a:pt x="11240" y="2162"/>
                      <a:pt x="11701" y="2298"/>
                      <a:pt x="12143" y="2436"/>
                    </a:cubicBezTo>
                    <a:cubicBezTo>
                      <a:pt x="12597" y="2577"/>
                      <a:pt x="13003" y="2639"/>
                      <a:pt x="13431" y="2639"/>
                    </a:cubicBezTo>
                    <a:cubicBezTo>
                      <a:pt x="13674" y="2639"/>
                      <a:pt x="13924" y="2619"/>
                      <a:pt x="14194" y="2583"/>
                    </a:cubicBezTo>
                    <a:cubicBezTo>
                      <a:pt x="14283" y="2572"/>
                      <a:pt x="14482" y="2542"/>
                      <a:pt x="14726" y="2495"/>
                    </a:cubicBezTo>
                    <a:lnTo>
                      <a:pt x="14726" y="2185"/>
                    </a:lnTo>
                    <a:cubicBezTo>
                      <a:pt x="14714" y="2189"/>
                      <a:pt x="14701" y="2190"/>
                      <a:pt x="14689" y="2192"/>
                    </a:cubicBezTo>
                    <a:cubicBezTo>
                      <a:pt x="14239" y="2274"/>
                      <a:pt x="13807" y="2314"/>
                      <a:pt x="13365" y="2314"/>
                    </a:cubicBezTo>
                    <a:cubicBezTo>
                      <a:pt x="13171" y="2314"/>
                      <a:pt x="12976" y="2306"/>
                      <a:pt x="12776" y="2291"/>
                    </a:cubicBezTo>
                    <a:cubicBezTo>
                      <a:pt x="11759" y="2207"/>
                      <a:pt x="10801" y="1758"/>
                      <a:pt x="9774" y="1758"/>
                    </a:cubicBezTo>
                    <a:cubicBezTo>
                      <a:pt x="9762" y="1758"/>
                      <a:pt x="9750" y="1758"/>
                      <a:pt x="9738" y="1758"/>
                    </a:cubicBezTo>
                    <a:cubicBezTo>
                      <a:pt x="8824" y="1767"/>
                      <a:pt x="8073" y="1959"/>
                      <a:pt x="7203" y="2207"/>
                    </a:cubicBezTo>
                    <a:cubicBezTo>
                      <a:pt x="6697" y="2351"/>
                      <a:pt x="6146" y="2427"/>
                      <a:pt x="5602" y="2427"/>
                    </a:cubicBezTo>
                    <a:cubicBezTo>
                      <a:pt x="5268" y="2427"/>
                      <a:pt x="4937" y="2399"/>
                      <a:pt x="4620" y="2339"/>
                    </a:cubicBezTo>
                    <a:cubicBezTo>
                      <a:pt x="3965" y="2213"/>
                      <a:pt x="3379" y="1913"/>
                      <a:pt x="2737" y="1768"/>
                    </a:cubicBezTo>
                    <a:cubicBezTo>
                      <a:pt x="2418" y="1695"/>
                      <a:pt x="2115" y="1670"/>
                      <a:pt x="1810" y="16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7" name="Google Shape;2097;p31"/>
              <p:cNvSpPr/>
              <p:nvPr/>
            </p:nvSpPr>
            <p:spPr>
              <a:xfrm>
                <a:off x="2412350" y="3005525"/>
                <a:ext cx="368150" cy="224475"/>
              </a:xfrm>
              <a:custGeom>
                <a:avLst/>
                <a:gdLst/>
                <a:ahLst/>
                <a:cxnLst/>
                <a:rect l="l" t="t" r="r" b="b"/>
                <a:pathLst>
                  <a:path w="14726" h="8979" extrusionOk="0">
                    <a:moveTo>
                      <a:pt x="0" y="1"/>
                    </a:moveTo>
                    <a:lnTo>
                      <a:pt x="0" y="8979"/>
                    </a:lnTo>
                    <a:lnTo>
                      <a:pt x="14725" y="8979"/>
                    </a:lnTo>
                    <a:lnTo>
                      <a:pt x="14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8" name="Google Shape;2098;p31"/>
              <p:cNvSpPr/>
              <p:nvPr/>
            </p:nvSpPr>
            <p:spPr>
              <a:xfrm>
                <a:off x="2412350" y="315147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9" name="Google Shape;2099;p31"/>
              <p:cNvSpPr/>
              <p:nvPr/>
            </p:nvSpPr>
            <p:spPr>
              <a:xfrm>
                <a:off x="2430475" y="3171750"/>
                <a:ext cx="331825" cy="20725"/>
              </a:xfrm>
              <a:custGeom>
                <a:avLst/>
                <a:gdLst/>
                <a:ahLst/>
                <a:cxnLst/>
                <a:rect l="l" t="t" r="r" b="b"/>
                <a:pathLst>
                  <a:path w="13273" h="829" extrusionOk="0">
                    <a:moveTo>
                      <a:pt x="416" y="0"/>
                    </a:moveTo>
                    <a:cubicBezTo>
                      <a:pt x="186" y="0"/>
                      <a:pt x="1" y="184"/>
                      <a:pt x="1" y="414"/>
                    </a:cubicBezTo>
                    <a:cubicBezTo>
                      <a:pt x="1" y="642"/>
                      <a:pt x="186" y="829"/>
                      <a:pt x="416" y="829"/>
                    </a:cubicBezTo>
                    <a:cubicBezTo>
                      <a:pt x="642" y="829"/>
                      <a:pt x="830" y="643"/>
                      <a:pt x="830" y="414"/>
                    </a:cubicBezTo>
                    <a:cubicBezTo>
                      <a:pt x="830" y="184"/>
                      <a:pt x="645" y="0"/>
                      <a:pt x="416" y="0"/>
                    </a:cubicBezTo>
                    <a:close/>
                    <a:moveTo>
                      <a:pt x="2490" y="0"/>
                    </a:moveTo>
                    <a:cubicBezTo>
                      <a:pt x="2260" y="0"/>
                      <a:pt x="2075" y="184"/>
                      <a:pt x="2075" y="414"/>
                    </a:cubicBezTo>
                    <a:cubicBezTo>
                      <a:pt x="2075" y="642"/>
                      <a:pt x="2259" y="829"/>
                      <a:pt x="2490" y="829"/>
                    </a:cubicBezTo>
                    <a:cubicBezTo>
                      <a:pt x="2716" y="829"/>
                      <a:pt x="2903" y="643"/>
                      <a:pt x="2903" y="414"/>
                    </a:cubicBezTo>
                    <a:cubicBezTo>
                      <a:pt x="2903" y="184"/>
                      <a:pt x="2717" y="0"/>
                      <a:pt x="2490" y="0"/>
                    </a:cubicBezTo>
                    <a:close/>
                    <a:moveTo>
                      <a:pt x="4562" y="0"/>
                    </a:moveTo>
                    <a:cubicBezTo>
                      <a:pt x="4332" y="0"/>
                      <a:pt x="4148" y="184"/>
                      <a:pt x="4148" y="414"/>
                    </a:cubicBezTo>
                    <a:cubicBezTo>
                      <a:pt x="4148" y="642"/>
                      <a:pt x="4332" y="829"/>
                      <a:pt x="4562" y="829"/>
                    </a:cubicBezTo>
                    <a:cubicBezTo>
                      <a:pt x="4790" y="829"/>
                      <a:pt x="4977" y="643"/>
                      <a:pt x="4977" y="414"/>
                    </a:cubicBezTo>
                    <a:cubicBezTo>
                      <a:pt x="4977" y="184"/>
                      <a:pt x="4791" y="0"/>
                      <a:pt x="4562" y="0"/>
                    </a:cubicBezTo>
                    <a:close/>
                    <a:moveTo>
                      <a:pt x="6637" y="0"/>
                    </a:moveTo>
                    <a:cubicBezTo>
                      <a:pt x="6406" y="0"/>
                      <a:pt x="6222" y="184"/>
                      <a:pt x="6223" y="414"/>
                    </a:cubicBezTo>
                    <a:cubicBezTo>
                      <a:pt x="6223" y="642"/>
                      <a:pt x="6407" y="829"/>
                      <a:pt x="6637" y="829"/>
                    </a:cubicBezTo>
                    <a:cubicBezTo>
                      <a:pt x="6865" y="829"/>
                      <a:pt x="7052" y="643"/>
                      <a:pt x="7052" y="414"/>
                    </a:cubicBezTo>
                    <a:cubicBezTo>
                      <a:pt x="7052" y="184"/>
                      <a:pt x="6866" y="0"/>
                      <a:pt x="6637" y="0"/>
                    </a:cubicBezTo>
                    <a:close/>
                    <a:moveTo>
                      <a:pt x="8711" y="0"/>
                    </a:moveTo>
                    <a:cubicBezTo>
                      <a:pt x="8481" y="0"/>
                      <a:pt x="8297" y="184"/>
                      <a:pt x="8297" y="414"/>
                    </a:cubicBezTo>
                    <a:cubicBezTo>
                      <a:pt x="8297" y="642"/>
                      <a:pt x="8481" y="829"/>
                      <a:pt x="8711" y="829"/>
                    </a:cubicBezTo>
                    <a:cubicBezTo>
                      <a:pt x="8939" y="829"/>
                      <a:pt x="9126" y="643"/>
                      <a:pt x="9126" y="414"/>
                    </a:cubicBezTo>
                    <a:cubicBezTo>
                      <a:pt x="9126" y="184"/>
                      <a:pt x="8940" y="0"/>
                      <a:pt x="8711" y="0"/>
                    </a:cubicBezTo>
                    <a:close/>
                    <a:moveTo>
                      <a:pt x="10785" y="0"/>
                    </a:moveTo>
                    <a:cubicBezTo>
                      <a:pt x="10555" y="0"/>
                      <a:pt x="10370" y="184"/>
                      <a:pt x="10370" y="414"/>
                    </a:cubicBezTo>
                    <a:cubicBezTo>
                      <a:pt x="10370" y="642"/>
                      <a:pt x="10555" y="829"/>
                      <a:pt x="10785" y="829"/>
                    </a:cubicBezTo>
                    <a:cubicBezTo>
                      <a:pt x="11012" y="829"/>
                      <a:pt x="11199" y="643"/>
                      <a:pt x="11199" y="414"/>
                    </a:cubicBezTo>
                    <a:cubicBezTo>
                      <a:pt x="11199" y="184"/>
                      <a:pt x="11014" y="0"/>
                      <a:pt x="10785" y="0"/>
                    </a:cubicBezTo>
                    <a:close/>
                    <a:moveTo>
                      <a:pt x="12859" y="0"/>
                    </a:moveTo>
                    <a:cubicBezTo>
                      <a:pt x="12629" y="0"/>
                      <a:pt x="12444" y="184"/>
                      <a:pt x="12444" y="414"/>
                    </a:cubicBezTo>
                    <a:cubicBezTo>
                      <a:pt x="12444" y="642"/>
                      <a:pt x="12629" y="829"/>
                      <a:pt x="12859" y="829"/>
                    </a:cubicBezTo>
                    <a:cubicBezTo>
                      <a:pt x="13086" y="829"/>
                      <a:pt x="13273" y="643"/>
                      <a:pt x="13273" y="414"/>
                    </a:cubicBezTo>
                    <a:cubicBezTo>
                      <a:pt x="13273" y="184"/>
                      <a:pt x="13087" y="0"/>
                      <a:pt x="12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00" name="Google Shape;2100;p31"/>
              <p:cNvSpPr/>
              <p:nvPr/>
            </p:nvSpPr>
            <p:spPr>
              <a:xfrm>
                <a:off x="2412350" y="3055775"/>
                <a:ext cx="368175" cy="79850"/>
              </a:xfrm>
              <a:custGeom>
                <a:avLst/>
                <a:gdLst/>
                <a:ahLst/>
                <a:cxnLst/>
                <a:rect l="l" t="t" r="r" b="b"/>
                <a:pathLst>
                  <a:path w="14727" h="3194" extrusionOk="0">
                    <a:moveTo>
                      <a:pt x="5065" y="0"/>
                    </a:moveTo>
                    <a:cubicBezTo>
                      <a:pt x="4567" y="0"/>
                      <a:pt x="4072" y="70"/>
                      <a:pt x="3544" y="188"/>
                    </a:cubicBezTo>
                    <a:cubicBezTo>
                      <a:pt x="2838" y="346"/>
                      <a:pt x="2345" y="831"/>
                      <a:pt x="1675" y="1036"/>
                    </a:cubicBezTo>
                    <a:cubicBezTo>
                      <a:pt x="1298" y="1151"/>
                      <a:pt x="824" y="1243"/>
                      <a:pt x="402" y="1243"/>
                    </a:cubicBezTo>
                    <a:cubicBezTo>
                      <a:pt x="346" y="1243"/>
                      <a:pt x="292" y="1241"/>
                      <a:pt x="238" y="1238"/>
                    </a:cubicBezTo>
                    <a:cubicBezTo>
                      <a:pt x="161" y="1234"/>
                      <a:pt x="81" y="1223"/>
                      <a:pt x="2" y="1209"/>
                    </a:cubicBezTo>
                    <a:lnTo>
                      <a:pt x="2" y="1425"/>
                    </a:lnTo>
                    <a:cubicBezTo>
                      <a:pt x="72" y="1417"/>
                      <a:pt x="143" y="1414"/>
                      <a:pt x="215" y="1414"/>
                    </a:cubicBezTo>
                    <a:cubicBezTo>
                      <a:pt x="485" y="1414"/>
                      <a:pt x="762" y="1460"/>
                      <a:pt x="998" y="1481"/>
                    </a:cubicBezTo>
                    <a:cubicBezTo>
                      <a:pt x="1280" y="1505"/>
                      <a:pt x="1545" y="1524"/>
                      <a:pt x="1807" y="1524"/>
                    </a:cubicBezTo>
                    <a:cubicBezTo>
                      <a:pt x="2113" y="1524"/>
                      <a:pt x="2416" y="1499"/>
                      <a:pt x="2736" y="1426"/>
                    </a:cubicBezTo>
                    <a:cubicBezTo>
                      <a:pt x="3380" y="1281"/>
                      <a:pt x="3964" y="979"/>
                      <a:pt x="4619" y="855"/>
                    </a:cubicBezTo>
                    <a:cubicBezTo>
                      <a:pt x="4936" y="794"/>
                      <a:pt x="5267" y="765"/>
                      <a:pt x="5601" y="765"/>
                    </a:cubicBezTo>
                    <a:cubicBezTo>
                      <a:pt x="6146" y="765"/>
                      <a:pt x="6697" y="843"/>
                      <a:pt x="7202" y="986"/>
                    </a:cubicBezTo>
                    <a:cubicBezTo>
                      <a:pt x="8073" y="1235"/>
                      <a:pt x="8824" y="1427"/>
                      <a:pt x="9737" y="1436"/>
                    </a:cubicBezTo>
                    <a:cubicBezTo>
                      <a:pt x="9746" y="1436"/>
                      <a:pt x="9756" y="1436"/>
                      <a:pt x="9766" y="1436"/>
                    </a:cubicBezTo>
                    <a:cubicBezTo>
                      <a:pt x="10795" y="1436"/>
                      <a:pt x="11756" y="987"/>
                      <a:pt x="12777" y="903"/>
                    </a:cubicBezTo>
                    <a:cubicBezTo>
                      <a:pt x="12979" y="887"/>
                      <a:pt x="13177" y="878"/>
                      <a:pt x="13374" y="878"/>
                    </a:cubicBezTo>
                    <a:cubicBezTo>
                      <a:pt x="13813" y="878"/>
                      <a:pt x="14243" y="919"/>
                      <a:pt x="14688" y="1001"/>
                    </a:cubicBezTo>
                    <a:cubicBezTo>
                      <a:pt x="14699" y="1004"/>
                      <a:pt x="14712" y="1005"/>
                      <a:pt x="14725" y="1009"/>
                    </a:cubicBezTo>
                    <a:lnTo>
                      <a:pt x="14725" y="699"/>
                    </a:lnTo>
                    <a:cubicBezTo>
                      <a:pt x="14481" y="654"/>
                      <a:pt x="14281" y="623"/>
                      <a:pt x="14194" y="611"/>
                    </a:cubicBezTo>
                    <a:cubicBezTo>
                      <a:pt x="13922" y="575"/>
                      <a:pt x="13671" y="555"/>
                      <a:pt x="13427" y="555"/>
                    </a:cubicBezTo>
                    <a:cubicBezTo>
                      <a:pt x="13000" y="555"/>
                      <a:pt x="12595" y="616"/>
                      <a:pt x="12142" y="758"/>
                    </a:cubicBezTo>
                    <a:cubicBezTo>
                      <a:pt x="11702" y="896"/>
                      <a:pt x="11240" y="1031"/>
                      <a:pt x="10787" y="1106"/>
                    </a:cubicBezTo>
                    <a:cubicBezTo>
                      <a:pt x="10654" y="1128"/>
                      <a:pt x="10519" y="1137"/>
                      <a:pt x="10384" y="1137"/>
                    </a:cubicBezTo>
                    <a:cubicBezTo>
                      <a:pt x="9806" y="1137"/>
                      <a:pt x="9211" y="967"/>
                      <a:pt x="8664" y="852"/>
                    </a:cubicBezTo>
                    <a:cubicBezTo>
                      <a:pt x="7853" y="681"/>
                      <a:pt x="7120" y="346"/>
                      <a:pt x="6318" y="152"/>
                    </a:cubicBezTo>
                    <a:cubicBezTo>
                      <a:pt x="5886" y="47"/>
                      <a:pt x="5475" y="0"/>
                      <a:pt x="5065" y="0"/>
                    </a:cubicBezTo>
                    <a:close/>
                    <a:moveTo>
                      <a:pt x="5347" y="1519"/>
                    </a:moveTo>
                    <a:cubicBezTo>
                      <a:pt x="5031" y="1519"/>
                      <a:pt x="4753" y="1648"/>
                      <a:pt x="4464" y="1782"/>
                    </a:cubicBezTo>
                    <a:cubicBezTo>
                      <a:pt x="4311" y="1853"/>
                      <a:pt x="3734" y="2002"/>
                      <a:pt x="3816" y="2250"/>
                    </a:cubicBezTo>
                    <a:cubicBezTo>
                      <a:pt x="3883" y="2457"/>
                      <a:pt x="4376" y="2500"/>
                      <a:pt x="4546" y="2513"/>
                    </a:cubicBezTo>
                    <a:cubicBezTo>
                      <a:pt x="4675" y="2523"/>
                      <a:pt x="4804" y="2528"/>
                      <a:pt x="4933" y="2528"/>
                    </a:cubicBezTo>
                    <a:cubicBezTo>
                      <a:pt x="5198" y="2528"/>
                      <a:pt x="5462" y="2507"/>
                      <a:pt x="5724" y="2464"/>
                    </a:cubicBezTo>
                    <a:cubicBezTo>
                      <a:pt x="5769" y="2456"/>
                      <a:pt x="5816" y="2448"/>
                      <a:pt x="5862" y="2438"/>
                    </a:cubicBezTo>
                    <a:cubicBezTo>
                      <a:pt x="6061" y="2399"/>
                      <a:pt x="6263" y="2351"/>
                      <a:pt x="6459" y="2307"/>
                    </a:cubicBezTo>
                    <a:cubicBezTo>
                      <a:pt x="6597" y="2276"/>
                      <a:pt x="6825" y="2184"/>
                      <a:pt x="6874" y="2035"/>
                    </a:cubicBezTo>
                    <a:cubicBezTo>
                      <a:pt x="6932" y="1852"/>
                      <a:pt x="6721" y="1822"/>
                      <a:pt x="6586" y="1778"/>
                    </a:cubicBezTo>
                    <a:cubicBezTo>
                      <a:pt x="6222" y="1660"/>
                      <a:pt x="5852" y="1565"/>
                      <a:pt x="5471" y="1526"/>
                    </a:cubicBezTo>
                    <a:cubicBezTo>
                      <a:pt x="5429" y="1521"/>
                      <a:pt x="5388" y="1519"/>
                      <a:pt x="5347" y="1519"/>
                    </a:cubicBezTo>
                    <a:close/>
                    <a:moveTo>
                      <a:pt x="11556" y="1570"/>
                    </a:moveTo>
                    <a:cubicBezTo>
                      <a:pt x="10290" y="1570"/>
                      <a:pt x="9278" y="1887"/>
                      <a:pt x="8054" y="2312"/>
                    </a:cubicBezTo>
                    <a:cubicBezTo>
                      <a:pt x="7043" y="2661"/>
                      <a:pt x="6068" y="3002"/>
                      <a:pt x="4968" y="3002"/>
                    </a:cubicBezTo>
                    <a:cubicBezTo>
                      <a:pt x="4803" y="3002"/>
                      <a:pt x="4635" y="2995"/>
                      <a:pt x="4464" y="2978"/>
                    </a:cubicBezTo>
                    <a:cubicBezTo>
                      <a:pt x="3340" y="2870"/>
                      <a:pt x="2242" y="2505"/>
                      <a:pt x="1179" y="2233"/>
                    </a:cubicBezTo>
                    <a:cubicBezTo>
                      <a:pt x="777" y="2128"/>
                      <a:pt x="394" y="2038"/>
                      <a:pt x="0" y="1976"/>
                    </a:cubicBezTo>
                    <a:lnTo>
                      <a:pt x="0" y="2666"/>
                    </a:lnTo>
                    <a:cubicBezTo>
                      <a:pt x="136" y="2647"/>
                      <a:pt x="278" y="2639"/>
                      <a:pt x="421" y="2639"/>
                    </a:cubicBezTo>
                    <a:cubicBezTo>
                      <a:pt x="875" y="2639"/>
                      <a:pt x="1350" y="2719"/>
                      <a:pt x="1735" y="2796"/>
                    </a:cubicBezTo>
                    <a:cubicBezTo>
                      <a:pt x="2763" y="3004"/>
                      <a:pt x="3872" y="3194"/>
                      <a:pt x="4969" y="3194"/>
                    </a:cubicBezTo>
                    <a:cubicBezTo>
                      <a:pt x="5443" y="3194"/>
                      <a:pt x="5914" y="3158"/>
                      <a:pt x="6376" y="3073"/>
                    </a:cubicBezTo>
                    <a:cubicBezTo>
                      <a:pt x="7874" y="2797"/>
                      <a:pt x="9451" y="2403"/>
                      <a:pt x="11011" y="2403"/>
                    </a:cubicBezTo>
                    <a:cubicBezTo>
                      <a:pt x="11296" y="2403"/>
                      <a:pt x="11580" y="2416"/>
                      <a:pt x="11863" y="2445"/>
                    </a:cubicBezTo>
                    <a:cubicBezTo>
                      <a:pt x="12846" y="2545"/>
                      <a:pt x="13769" y="2779"/>
                      <a:pt x="14726" y="2946"/>
                    </a:cubicBezTo>
                    <a:lnTo>
                      <a:pt x="14726" y="2373"/>
                    </a:lnTo>
                    <a:cubicBezTo>
                      <a:pt x="13930" y="2045"/>
                      <a:pt x="13122" y="1671"/>
                      <a:pt x="12206" y="1597"/>
                    </a:cubicBezTo>
                    <a:cubicBezTo>
                      <a:pt x="11981" y="1579"/>
                      <a:pt x="11765" y="1570"/>
                      <a:pt x="11556" y="1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01" name="Google Shape;2101;p31"/>
              <p:cNvSpPr/>
              <p:nvPr/>
            </p:nvSpPr>
            <p:spPr>
              <a:xfrm>
                <a:off x="2523825" y="2496900"/>
                <a:ext cx="145175" cy="145150"/>
              </a:xfrm>
              <a:custGeom>
                <a:avLst/>
                <a:gdLst/>
                <a:ahLst/>
                <a:cxnLst/>
                <a:rect l="l" t="t" r="r" b="b"/>
                <a:pathLst>
                  <a:path w="5807" h="5806" extrusionOk="0">
                    <a:moveTo>
                      <a:pt x="2903" y="0"/>
                    </a:moveTo>
                    <a:cubicBezTo>
                      <a:pt x="1300" y="0"/>
                      <a:pt x="1" y="1300"/>
                      <a:pt x="1" y="2903"/>
                    </a:cubicBezTo>
                    <a:cubicBezTo>
                      <a:pt x="1" y="4506"/>
                      <a:pt x="1300" y="5806"/>
                      <a:pt x="2903" y="5806"/>
                    </a:cubicBezTo>
                    <a:cubicBezTo>
                      <a:pt x="4507" y="5806"/>
                      <a:pt x="5806" y="4506"/>
                      <a:pt x="5806" y="2903"/>
                    </a:cubicBezTo>
                    <a:cubicBezTo>
                      <a:pt x="5806" y="1300"/>
                      <a:pt x="4507" y="0"/>
                      <a:pt x="2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02" name="Google Shape;2102;p31"/>
              <p:cNvSpPr/>
              <p:nvPr/>
            </p:nvSpPr>
            <p:spPr>
              <a:xfrm>
                <a:off x="2484825" y="2270100"/>
                <a:ext cx="209825" cy="597000"/>
              </a:xfrm>
              <a:custGeom>
                <a:avLst/>
                <a:gdLst/>
                <a:ahLst/>
                <a:cxnLst/>
                <a:rect l="l" t="t" r="r" b="b"/>
                <a:pathLst>
                  <a:path w="8393" h="23880" extrusionOk="0">
                    <a:moveTo>
                      <a:pt x="4398" y="8406"/>
                    </a:moveTo>
                    <a:cubicBezTo>
                      <a:pt x="5273" y="8406"/>
                      <a:pt x="6155" y="8719"/>
                      <a:pt x="6854" y="9336"/>
                    </a:cubicBezTo>
                    <a:cubicBezTo>
                      <a:pt x="7628" y="10019"/>
                      <a:pt x="8084" y="10980"/>
                      <a:pt x="8103" y="11976"/>
                    </a:cubicBezTo>
                    <a:cubicBezTo>
                      <a:pt x="8115" y="12676"/>
                      <a:pt x="7916" y="13364"/>
                      <a:pt x="7527" y="13968"/>
                    </a:cubicBezTo>
                    <a:cubicBezTo>
                      <a:pt x="7253" y="14391"/>
                      <a:pt x="6985" y="14728"/>
                      <a:pt x="6567" y="14995"/>
                    </a:cubicBezTo>
                    <a:cubicBezTo>
                      <a:pt x="5740" y="15523"/>
                      <a:pt x="5020" y="15709"/>
                      <a:pt x="4415" y="15709"/>
                    </a:cubicBezTo>
                    <a:cubicBezTo>
                      <a:pt x="3821" y="15709"/>
                      <a:pt x="3338" y="15529"/>
                      <a:pt x="2974" y="15316"/>
                    </a:cubicBezTo>
                    <a:cubicBezTo>
                      <a:pt x="1060" y="14193"/>
                      <a:pt x="456" y="12157"/>
                      <a:pt x="977" y="10839"/>
                    </a:cubicBezTo>
                    <a:cubicBezTo>
                      <a:pt x="1276" y="10080"/>
                      <a:pt x="1707" y="9527"/>
                      <a:pt x="2370" y="9049"/>
                    </a:cubicBezTo>
                    <a:cubicBezTo>
                      <a:pt x="2968" y="8617"/>
                      <a:pt x="3680" y="8406"/>
                      <a:pt x="4398" y="8406"/>
                    </a:cubicBezTo>
                    <a:close/>
                    <a:moveTo>
                      <a:pt x="3140" y="0"/>
                    </a:moveTo>
                    <a:lnTo>
                      <a:pt x="3140" y="278"/>
                    </a:lnTo>
                    <a:lnTo>
                      <a:pt x="4324" y="278"/>
                    </a:lnTo>
                    <a:lnTo>
                      <a:pt x="4324" y="8130"/>
                    </a:lnTo>
                    <a:cubicBezTo>
                      <a:pt x="3575" y="8144"/>
                      <a:pt x="2832" y="8374"/>
                      <a:pt x="2207" y="8825"/>
                    </a:cubicBezTo>
                    <a:cubicBezTo>
                      <a:pt x="1497" y="9337"/>
                      <a:pt x="1039" y="9927"/>
                      <a:pt x="718" y="10739"/>
                    </a:cubicBezTo>
                    <a:cubicBezTo>
                      <a:pt x="0" y="12557"/>
                      <a:pt x="1230" y="14616"/>
                      <a:pt x="2832" y="15558"/>
                    </a:cubicBezTo>
                    <a:cubicBezTo>
                      <a:pt x="3301" y="15834"/>
                      <a:pt x="3802" y="15975"/>
                      <a:pt x="4324" y="15990"/>
                    </a:cubicBezTo>
                    <a:lnTo>
                      <a:pt x="4324" y="23601"/>
                    </a:lnTo>
                    <a:lnTo>
                      <a:pt x="3140" y="23601"/>
                    </a:lnTo>
                    <a:lnTo>
                      <a:pt x="3140" y="23879"/>
                    </a:lnTo>
                    <a:lnTo>
                      <a:pt x="5762" y="23879"/>
                    </a:lnTo>
                    <a:lnTo>
                      <a:pt x="5762" y="23601"/>
                    </a:lnTo>
                    <a:lnTo>
                      <a:pt x="4602" y="23601"/>
                    </a:lnTo>
                    <a:lnTo>
                      <a:pt x="4602" y="15985"/>
                    </a:lnTo>
                    <a:cubicBezTo>
                      <a:pt x="5280" y="15944"/>
                      <a:pt x="5992" y="15695"/>
                      <a:pt x="6715" y="15232"/>
                    </a:cubicBezTo>
                    <a:cubicBezTo>
                      <a:pt x="7204" y="14921"/>
                      <a:pt x="7505" y="14513"/>
                      <a:pt x="7760" y="14119"/>
                    </a:cubicBezTo>
                    <a:cubicBezTo>
                      <a:pt x="8179" y="13470"/>
                      <a:pt x="8393" y="12727"/>
                      <a:pt x="8378" y="11973"/>
                    </a:cubicBezTo>
                    <a:cubicBezTo>
                      <a:pt x="8359" y="10899"/>
                      <a:pt x="7869" y="9863"/>
                      <a:pt x="7036" y="9129"/>
                    </a:cubicBezTo>
                    <a:cubicBezTo>
                      <a:pt x="6340" y="8515"/>
                      <a:pt x="5474" y="8182"/>
                      <a:pt x="4602" y="8136"/>
                    </a:cubicBezTo>
                    <a:lnTo>
                      <a:pt x="4602" y="278"/>
                    </a:lnTo>
                    <a:lnTo>
                      <a:pt x="5762" y="278"/>
                    </a:lnTo>
                    <a:lnTo>
                      <a:pt x="57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03" name="Google Shape;2103;p31"/>
            <p:cNvGrpSpPr/>
            <p:nvPr/>
          </p:nvGrpSpPr>
          <p:grpSpPr>
            <a:xfrm>
              <a:off x="-1755951" y="3857544"/>
              <a:ext cx="2236596" cy="386456"/>
              <a:chOff x="5100638" y="3089000"/>
              <a:chExt cx="998525" cy="172525"/>
            </a:xfrm>
          </p:grpSpPr>
          <p:sp>
            <p:nvSpPr>
              <p:cNvPr id="2104" name="Google Shape;2104;p31"/>
              <p:cNvSpPr/>
              <p:nvPr/>
            </p:nvSpPr>
            <p:spPr>
              <a:xfrm>
                <a:off x="5551438" y="3089000"/>
                <a:ext cx="547725" cy="172500"/>
              </a:xfrm>
              <a:custGeom>
                <a:avLst/>
                <a:gdLst/>
                <a:ahLst/>
                <a:cxnLst/>
                <a:rect l="l" t="t" r="r" b="b"/>
                <a:pathLst>
                  <a:path w="21909" h="6900" extrusionOk="0">
                    <a:moveTo>
                      <a:pt x="1" y="1"/>
                    </a:moveTo>
                    <a:lnTo>
                      <a:pt x="1" y="6900"/>
                    </a:lnTo>
                    <a:lnTo>
                      <a:pt x="18462" y="6900"/>
                    </a:lnTo>
                    <a:cubicBezTo>
                      <a:pt x="20367" y="6900"/>
                      <a:pt x="21909" y="5354"/>
                      <a:pt x="21909" y="3450"/>
                    </a:cubicBezTo>
                    <a:cubicBezTo>
                      <a:pt x="21909" y="2497"/>
                      <a:pt x="21523" y="1635"/>
                      <a:pt x="20900" y="1011"/>
                    </a:cubicBezTo>
                    <a:cubicBezTo>
                      <a:pt x="20276" y="387"/>
                      <a:pt x="19414" y="1"/>
                      <a:pt x="18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05" name="Google Shape;2105;p31"/>
              <p:cNvSpPr/>
              <p:nvPr/>
            </p:nvSpPr>
            <p:spPr>
              <a:xfrm>
                <a:off x="5100638" y="3089000"/>
                <a:ext cx="678875" cy="172525"/>
              </a:xfrm>
              <a:custGeom>
                <a:avLst/>
                <a:gdLst/>
                <a:ahLst/>
                <a:cxnLst/>
                <a:rect l="l" t="t" r="r" b="b"/>
                <a:pathLst>
                  <a:path w="27155" h="6901" extrusionOk="0">
                    <a:moveTo>
                      <a:pt x="335" y="1"/>
                    </a:moveTo>
                    <a:cubicBezTo>
                      <a:pt x="151" y="1"/>
                      <a:pt x="1" y="151"/>
                      <a:pt x="1" y="336"/>
                    </a:cubicBezTo>
                    <a:cubicBezTo>
                      <a:pt x="1" y="520"/>
                      <a:pt x="151" y="669"/>
                      <a:pt x="335" y="669"/>
                    </a:cubicBezTo>
                    <a:lnTo>
                      <a:pt x="23360" y="669"/>
                    </a:lnTo>
                    <a:cubicBezTo>
                      <a:pt x="24857" y="669"/>
                      <a:pt x="26069" y="1882"/>
                      <a:pt x="26069" y="3379"/>
                    </a:cubicBezTo>
                    <a:cubicBezTo>
                      <a:pt x="26069" y="4874"/>
                      <a:pt x="24857" y="6087"/>
                      <a:pt x="23360" y="6087"/>
                    </a:cubicBezTo>
                    <a:lnTo>
                      <a:pt x="335" y="6087"/>
                    </a:lnTo>
                    <a:cubicBezTo>
                      <a:pt x="151" y="6087"/>
                      <a:pt x="1" y="6236"/>
                      <a:pt x="1" y="6422"/>
                    </a:cubicBezTo>
                    <a:lnTo>
                      <a:pt x="1" y="6567"/>
                    </a:lnTo>
                    <a:cubicBezTo>
                      <a:pt x="1" y="6751"/>
                      <a:pt x="151" y="6901"/>
                      <a:pt x="335" y="6901"/>
                    </a:cubicBezTo>
                    <a:lnTo>
                      <a:pt x="23613" y="6901"/>
                    </a:lnTo>
                    <a:cubicBezTo>
                      <a:pt x="25510" y="6900"/>
                      <a:pt x="27110" y="5401"/>
                      <a:pt x="27140" y="3504"/>
                    </a:cubicBezTo>
                    <a:cubicBezTo>
                      <a:pt x="27154" y="2529"/>
                      <a:pt x="26766" y="1647"/>
                      <a:pt x="26132" y="1011"/>
                    </a:cubicBezTo>
                    <a:cubicBezTo>
                      <a:pt x="25507" y="387"/>
                      <a:pt x="24645" y="1"/>
                      <a:pt x="23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06" name="Google Shape;2106;p31"/>
              <p:cNvSpPr/>
              <p:nvPr/>
            </p:nvSpPr>
            <p:spPr>
              <a:xfrm>
                <a:off x="5125613" y="3105725"/>
                <a:ext cx="626750" cy="135450"/>
              </a:xfrm>
              <a:custGeom>
                <a:avLst/>
                <a:gdLst/>
                <a:ahLst/>
                <a:cxnLst/>
                <a:rect l="l" t="t" r="r" b="b"/>
                <a:pathLst>
                  <a:path w="25070" h="5418" extrusionOk="0">
                    <a:moveTo>
                      <a:pt x="1" y="0"/>
                    </a:moveTo>
                    <a:lnTo>
                      <a:pt x="1" y="5418"/>
                    </a:lnTo>
                    <a:lnTo>
                      <a:pt x="22361" y="5418"/>
                    </a:lnTo>
                    <a:cubicBezTo>
                      <a:pt x="23858" y="5418"/>
                      <a:pt x="25070" y="4205"/>
                      <a:pt x="25070" y="2710"/>
                    </a:cubicBezTo>
                    <a:cubicBezTo>
                      <a:pt x="25070" y="1213"/>
                      <a:pt x="23858" y="0"/>
                      <a:pt x="22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07" name="Google Shape;2107;p31"/>
              <p:cNvSpPr/>
              <p:nvPr/>
            </p:nvSpPr>
            <p:spPr>
              <a:xfrm>
                <a:off x="5821638" y="3137600"/>
                <a:ext cx="220925" cy="71700"/>
              </a:xfrm>
              <a:custGeom>
                <a:avLst/>
                <a:gdLst/>
                <a:ahLst/>
                <a:cxnLst/>
                <a:rect l="l" t="t" r="r" b="b"/>
                <a:pathLst>
                  <a:path w="8837" h="2868" extrusionOk="0">
                    <a:moveTo>
                      <a:pt x="122" y="0"/>
                    </a:moveTo>
                    <a:cubicBezTo>
                      <a:pt x="122" y="68"/>
                      <a:pt x="67" y="122"/>
                      <a:pt x="1" y="122"/>
                    </a:cubicBezTo>
                    <a:lnTo>
                      <a:pt x="1" y="2746"/>
                    </a:lnTo>
                    <a:cubicBezTo>
                      <a:pt x="67" y="2746"/>
                      <a:pt x="122" y="2800"/>
                      <a:pt x="122" y="2868"/>
                    </a:cubicBezTo>
                    <a:lnTo>
                      <a:pt x="8715" y="2868"/>
                    </a:lnTo>
                    <a:cubicBezTo>
                      <a:pt x="8715" y="2800"/>
                      <a:pt x="8769" y="2746"/>
                      <a:pt x="8837" y="2746"/>
                    </a:cubicBezTo>
                    <a:lnTo>
                      <a:pt x="8837" y="122"/>
                    </a:lnTo>
                    <a:cubicBezTo>
                      <a:pt x="8769" y="122"/>
                      <a:pt x="8715" y="68"/>
                      <a:pt x="87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08" name="Google Shape;2108;p31"/>
              <p:cNvSpPr/>
              <p:nvPr/>
            </p:nvSpPr>
            <p:spPr>
              <a:xfrm>
                <a:off x="5862938" y="3164225"/>
                <a:ext cx="140750" cy="18450"/>
              </a:xfrm>
              <a:custGeom>
                <a:avLst/>
                <a:gdLst/>
                <a:ahLst/>
                <a:cxnLst/>
                <a:rect l="l" t="t" r="r" b="b"/>
                <a:pathLst>
                  <a:path w="5630" h="738" extrusionOk="0">
                    <a:moveTo>
                      <a:pt x="2296" y="1"/>
                    </a:moveTo>
                    <a:cubicBezTo>
                      <a:pt x="2264" y="1"/>
                      <a:pt x="2231" y="6"/>
                      <a:pt x="2197" y="17"/>
                    </a:cubicBezTo>
                    <a:cubicBezTo>
                      <a:pt x="2064" y="60"/>
                      <a:pt x="2009" y="196"/>
                      <a:pt x="1988" y="327"/>
                    </a:cubicBezTo>
                    <a:cubicBezTo>
                      <a:pt x="1956" y="524"/>
                      <a:pt x="2113" y="737"/>
                      <a:pt x="2317" y="737"/>
                    </a:cubicBezTo>
                    <a:cubicBezTo>
                      <a:pt x="2332" y="737"/>
                      <a:pt x="2347" y="736"/>
                      <a:pt x="2362" y="733"/>
                    </a:cubicBezTo>
                    <a:cubicBezTo>
                      <a:pt x="2550" y="704"/>
                      <a:pt x="2719" y="471"/>
                      <a:pt x="2650" y="282"/>
                    </a:cubicBezTo>
                    <a:cubicBezTo>
                      <a:pt x="2629" y="227"/>
                      <a:pt x="2600" y="177"/>
                      <a:pt x="2561" y="131"/>
                    </a:cubicBezTo>
                    <a:cubicBezTo>
                      <a:pt x="2492" y="53"/>
                      <a:pt x="2399" y="1"/>
                      <a:pt x="2296" y="1"/>
                    </a:cubicBezTo>
                    <a:close/>
                    <a:moveTo>
                      <a:pt x="340" y="2"/>
                    </a:moveTo>
                    <a:cubicBezTo>
                      <a:pt x="308" y="2"/>
                      <a:pt x="275" y="7"/>
                      <a:pt x="242" y="18"/>
                    </a:cubicBezTo>
                    <a:cubicBezTo>
                      <a:pt x="108" y="62"/>
                      <a:pt x="52" y="196"/>
                      <a:pt x="31" y="328"/>
                    </a:cubicBezTo>
                    <a:cubicBezTo>
                      <a:pt x="0" y="527"/>
                      <a:pt x="158" y="738"/>
                      <a:pt x="362" y="738"/>
                    </a:cubicBezTo>
                    <a:cubicBezTo>
                      <a:pt x="376" y="738"/>
                      <a:pt x="391" y="736"/>
                      <a:pt x="406" y="734"/>
                    </a:cubicBezTo>
                    <a:cubicBezTo>
                      <a:pt x="596" y="704"/>
                      <a:pt x="763" y="472"/>
                      <a:pt x="693" y="284"/>
                    </a:cubicBezTo>
                    <a:cubicBezTo>
                      <a:pt x="675" y="227"/>
                      <a:pt x="644" y="177"/>
                      <a:pt x="606" y="132"/>
                    </a:cubicBezTo>
                    <a:cubicBezTo>
                      <a:pt x="537" y="54"/>
                      <a:pt x="443" y="2"/>
                      <a:pt x="340" y="2"/>
                    </a:cubicBezTo>
                    <a:close/>
                    <a:moveTo>
                      <a:pt x="1319" y="2"/>
                    </a:moveTo>
                    <a:cubicBezTo>
                      <a:pt x="1286" y="2"/>
                      <a:pt x="1253" y="7"/>
                      <a:pt x="1220" y="18"/>
                    </a:cubicBezTo>
                    <a:cubicBezTo>
                      <a:pt x="1086" y="62"/>
                      <a:pt x="1030" y="196"/>
                      <a:pt x="1010" y="328"/>
                    </a:cubicBezTo>
                    <a:cubicBezTo>
                      <a:pt x="979" y="527"/>
                      <a:pt x="1137" y="738"/>
                      <a:pt x="1340" y="738"/>
                    </a:cubicBezTo>
                    <a:cubicBezTo>
                      <a:pt x="1355" y="738"/>
                      <a:pt x="1370" y="736"/>
                      <a:pt x="1384" y="734"/>
                    </a:cubicBezTo>
                    <a:cubicBezTo>
                      <a:pt x="1575" y="704"/>
                      <a:pt x="1742" y="472"/>
                      <a:pt x="1672" y="284"/>
                    </a:cubicBezTo>
                    <a:cubicBezTo>
                      <a:pt x="1652" y="227"/>
                      <a:pt x="1622" y="177"/>
                      <a:pt x="1584" y="132"/>
                    </a:cubicBezTo>
                    <a:cubicBezTo>
                      <a:pt x="1516" y="54"/>
                      <a:pt x="1422" y="2"/>
                      <a:pt x="1319" y="2"/>
                    </a:cubicBezTo>
                    <a:close/>
                    <a:moveTo>
                      <a:pt x="3251" y="2"/>
                    </a:moveTo>
                    <a:cubicBezTo>
                      <a:pt x="3219" y="2"/>
                      <a:pt x="3186" y="7"/>
                      <a:pt x="3152" y="18"/>
                    </a:cubicBezTo>
                    <a:cubicBezTo>
                      <a:pt x="3019" y="62"/>
                      <a:pt x="2962" y="196"/>
                      <a:pt x="2942" y="328"/>
                    </a:cubicBezTo>
                    <a:cubicBezTo>
                      <a:pt x="2911" y="527"/>
                      <a:pt x="3068" y="738"/>
                      <a:pt x="3272" y="738"/>
                    </a:cubicBezTo>
                    <a:cubicBezTo>
                      <a:pt x="3287" y="738"/>
                      <a:pt x="3301" y="736"/>
                      <a:pt x="3316" y="734"/>
                    </a:cubicBezTo>
                    <a:cubicBezTo>
                      <a:pt x="3506" y="704"/>
                      <a:pt x="3673" y="472"/>
                      <a:pt x="3604" y="284"/>
                    </a:cubicBezTo>
                    <a:cubicBezTo>
                      <a:pt x="3586" y="227"/>
                      <a:pt x="3555" y="177"/>
                      <a:pt x="3516" y="132"/>
                    </a:cubicBezTo>
                    <a:cubicBezTo>
                      <a:pt x="3448" y="54"/>
                      <a:pt x="3354" y="2"/>
                      <a:pt x="3251" y="2"/>
                    </a:cubicBezTo>
                    <a:close/>
                    <a:moveTo>
                      <a:pt x="4229" y="2"/>
                    </a:moveTo>
                    <a:cubicBezTo>
                      <a:pt x="4197" y="2"/>
                      <a:pt x="4164" y="7"/>
                      <a:pt x="4131" y="18"/>
                    </a:cubicBezTo>
                    <a:cubicBezTo>
                      <a:pt x="3997" y="62"/>
                      <a:pt x="3941" y="196"/>
                      <a:pt x="3920" y="328"/>
                    </a:cubicBezTo>
                    <a:cubicBezTo>
                      <a:pt x="3889" y="527"/>
                      <a:pt x="4048" y="738"/>
                      <a:pt x="4251" y="738"/>
                    </a:cubicBezTo>
                    <a:cubicBezTo>
                      <a:pt x="4265" y="738"/>
                      <a:pt x="4280" y="736"/>
                      <a:pt x="4295" y="734"/>
                    </a:cubicBezTo>
                    <a:cubicBezTo>
                      <a:pt x="4485" y="704"/>
                      <a:pt x="4652" y="472"/>
                      <a:pt x="4582" y="284"/>
                    </a:cubicBezTo>
                    <a:cubicBezTo>
                      <a:pt x="4563" y="227"/>
                      <a:pt x="4532" y="177"/>
                      <a:pt x="4495" y="132"/>
                    </a:cubicBezTo>
                    <a:cubicBezTo>
                      <a:pt x="4426" y="54"/>
                      <a:pt x="4332" y="2"/>
                      <a:pt x="4229" y="2"/>
                    </a:cubicBezTo>
                    <a:close/>
                    <a:moveTo>
                      <a:pt x="5207" y="2"/>
                    </a:moveTo>
                    <a:cubicBezTo>
                      <a:pt x="5175" y="2"/>
                      <a:pt x="5142" y="7"/>
                      <a:pt x="5109" y="18"/>
                    </a:cubicBezTo>
                    <a:cubicBezTo>
                      <a:pt x="4975" y="62"/>
                      <a:pt x="4918" y="196"/>
                      <a:pt x="4898" y="328"/>
                    </a:cubicBezTo>
                    <a:cubicBezTo>
                      <a:pt x="4867" y="527"/>
                      <a:pt x="5024" y="738"/>
                      <a:pt x="5228" y="738"/>
                    </a:cubicBezTo>
                    <a:cubicBezTo>
                      <a:pt x="5243" y="738"/>
                      <a:pt x="5257" y="736"/>
                      <a:pt x="5272" y="734"/>
                    </a:cubicBezTo>
                    <a:cubicBezTo>
                      <a:pt x="5463" y="704"/>
                      <a:pt x="5630" y="472"/>
                      <a:pt x="5560" y="284"/>
                    </a:cubicBezTo>
                    <a:cubicBezTo>
                      <a:pt x="5540" y="227"/>
                      <a:pt x="5511" y="177"/>
                      <a:pt x="5472" y="132"/>
                    </a:cubicBezTo>
                    <a:cubicBezTo>
                      <a:pt x="5404" y="54"/>
                      <a:pt x="5310" y="2"/>
                      <a:pt x="520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09" name="Google Shape;2109;p31"/>
              <p:cNvSpPr/>
              <p:nvPr/>
            </p:nvSpPr>
            <p:spPr>
              <a:xfrm>
                <a:off x="5125613" y="3125800"/>
                <a:ext cx="567375" cy="97225"/>
              </a:xfrm>
              <a:custGeom>
                <a:avLst/>
                <a:gdLst/>
                <a:ahLst/>
                <a:cxnLst/>
                <a:rect l="l" t="t" r="r" b="b"/>
                <a:pathLst>
                  <a:path w="22695" h="3889" extrusionOk="0">
                    <a:moveTo>
                      <a:pt x="1" y="1"/>
                    </a:moveTo>
                    <a:lnTo>
                      <a:pt x="1" y="631"/>
                    </a:lnTo>
                    <a:lnTo>
                      <a:pt x="22666" y="631"/>
                    </a:lnTo>
                    <a:cubicBezTo>
                      <a:pt x="22681" y="631"/>
                      <a:pt x="22693" y="619"/>
                      <a:pt x="22694" y="604"/>
                    </a:cubicBezTo>
                    <a:lnTo>
                      <a:pt x="22694" y="27"/>
                    </a:lnTo>
                    <a:cubicBezTo>
                      <a:pt x="22694" y="12"/>
                      <a:pt x="22682" y="1"/>
                      <a:pt x="22667" y="1"/>
                    </a:cubicBezTo>
                    <a:close/>
                    <a:moveTo>
                      <a:pt x="1" y="1631"/>
                    </a:moveTo>
                    <a:lnTo>
                      <a:pt x="1" y="2261"/>
                    </a:lnTo>
                    <a:lnTo>
                      <a:pt x="22667" y="2261"/>
                    </a:lnTo>
                    <a:cubicBezTo>
                      <a:pt x="22681" y="2261"/>
                      <a:pt x="22693" y="2249"/>
                      <a:pt x="22693" y="2234"/>
                    </a:cubicBezTo>
                    <a:lnTo>
                      <a:pt x="22693" y="1657"/>
                    </a:lnTo>
                    <a:cubicBezTo>
                      <a:pt x="22693" y="1642"/>
                      <a:pt x="22681" y="1631"/>
                      <a:pt x="22666" y="1631"/>
                    </a:cubicBezTo>
                    <a:close/>
                    <a:moveTo>
                      <a:pt x="1" y="3260"/>
                    </a:moveTo>
                    <a:lnTo>
                      <a:pt x="1" y="3889"/>
                    </a:lnTo>
                    <a:lnTo>
                      <a:pt x="22667" y="3889"/>
                    </a:lnTo>
                    <a:cubicBezTo>
                      <a:pt x="22681" y="3889"/>
                      <a:pt x="22693" y="3877"/>
                      <a:pt x="22693" y="3862"/>
                    </a:cubicBezTo>
                    <a:lnTo>
                      <a:pt x="22693" y="3286"/>
                    </a:lnTo>
                    <a:cubicBezTo>
                      <a:pt x="22693" y="3271"/>
                      <a:pt x="22681" y="3260"/>
                      <a:pt x="22666" y="3260"/>
                    </a:cubicBezTo>
                    <a:close/>
                  </a:path>
                </a:pathLst>
              </a:custGeom>
              <a:solidFill>
                <a:srgbClr val="F9B05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10" name="Google Shape;2110;p31"/>
            <p:cNvGrpSpPr/>
            <p:nvPr/>
          </p:nvGrpSpPr>
          <p:grpSpPr>
            <a:xfrm rot="10800000">
              <a:off x="-1755938" y="3551407"/>
              <a:ext cx="2078795" cy="306152"/>
              <a:chOff x="5178325" y="1049075"/>
              <a:chExt cx="928075" cy="136675"/>
            </a:xfrm>
          </p:grpSpPr>
          <p:sp>
            <p:nvSpPr>
              <p:cNvPr id="2111" name="Google Shape;2111;p31"/>
              <p:cNvSpPr/>
              <p:nvPr/>
            </p:nvSpPr>
            <p:spPr>
              <a:xfrm>
                <a:off x="5178325" y="1049075"/>
                <a:ext cx="928075" cy="136675"/>
              </a:xfrm>
              <a:custGeom>
                <a:avLst/>
                <a:gdLst/>
                <a:ahLst/>
                <a:cxnLst/>
                <a:rect l="l" t="t" r="r" b="b"/>
                <a:pathLst>
                  <a:path w="37123" h="5467" extrusionOk="0">
                    <a:moveTo>
                      <a:pt x="0" y="1"/>
                    </a:moveTo>
                    <a:lnTo>
                      <a:pt x="0" y="5466"/>
                    </a:lnTo>
                    <a:lnTo>
                      <a:pt x="37122" y="5466"/>
                    </a:lnTo>
                    <a:lnTo>
                      <a:pt x="37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12" name="Google Shape;2112;p31"/>
              <p:cNvSpPr/>
              <p:nvPr/>
            </p:nvSpPr>
            <p:spPr>
              <a:xfrm>
                <a:off x="5342300" y="1076050"/>
                <a:ext cx="76350" cy="82675"/>
              </a:xfrm>
              <a:custGeom>
                <a:avLst/>
                <a:gdLst/>
                <a:ahLst/>
                <a:cxnLst/>
                <a:rect l="l" t="t" r="r" b="b"/>
                <a:pathLst>
                  <a:path w="3054" h="3307" extrusionOk="0">
                    <a:moveTo>
                      <a:pt x="298" y="1"/>
                    </a:moveTo>
                    <a:cubicBezTo>
                      <a:pt x="134" y="1"/>
                      <a:pt x="0" y="135"/>
                      <a:pt x="0" y="299"/>
                    </a:cubicBezTo>
                    <a:cubicBezTo>
                      <a:pt x="0" y="464"/>
                      <a:pt x="134" y="598"/>
                      <a:pt x="298" y="598"/>
                    </a:cubicBezTo>
                    <a:lnTo>
                      <a:pt x="2756" y="598"/>
                    </a:lnTo>
                    <a:cubicBezTo>
                      <a:pt x="2920" y="598"/>
                      <a:pt x="3054" y="464"/>
                      <a:pt x="3054" y="299"/>
                    </a:cubicBezTo>
                    <a:cubicBezTo>
                      <a:pt x="3054" y="135"/>
                      <a:pt x="2920" y="1"/>
                      <a:pt x="2756" y="1"/>
                    </a:cubicBezTo>
                    <a:close/>
                    <a:moveTo>
                      <a:pt x="298" y="1357"/>
                    </a:moveTo>
                    <a:cubicBezTo>
                      <a:pt x="134" y="1357"/>
                      <a:pt x="0" y="1491"/>
                      <a:pt x="0" y="1654"/>
                    </a:cubicBezTo>
                    <a:cubicBezTo>
                      <a:pt x="0" y="1819"/>
                      <a:pt x="134" y="1953"/>
                      <a:pt x="298" y="1953"/>
                    </a:cubicBezTo>
                    <a:lnTo>
                      <a:pt x="2756" y="1953"/>
                    </a:lnTo>
                    <a:cubicBezTo>
                      <a:pt x="2920" y="1952"/>
                      <a:pt x="3054" y="1819"/>
                      <a:pt x="3054" y="1654"/>
                    </a:cubicBezTo>
                    <a:cubicBezTo>
                      <a:pt x="3054" y="1491"/>
                      <a:pt x="2920" y="1357"/>
                      <a:pt x="2756" y="1357"/>
                    </a:cubicBezTo>
                    <a:close/>
                    <a:moveTo>
                      <a:pt x="298" y="2711"/>
                    </a:moveTo>
                    <a:cubicBezTo>
                      <a:pt x="134" y="2711"/>
                      <a:pt x="0" y="2845"/>
                      <a:pt x="0" y="3010"/>
                    </a:cubicBezTo>
                    <a:cubicBezTo>
                      <a:pt x="0" y="3173"/>
                      <a:pt x="134" y="3307"/>
                      <a:pt x="298" y="3307"/>
                    </a:cubicBezTo>
                    <a:lnTo>
                      <a:pt x="2756" y="3307"/>
                    </a:lnTo>
                    <a:cubicBezTo>
                      <a:pt x="2920" y="3307"/>
                      <a:pt x="3054" y="3173"/>
                      <a:pt x="3054" y="3010"/>
                    </a:cubicBezTo>
                    <a:cubicBezTo>
                      <a:pt x="3054" y="2845"/>
                      <a:pt x="2920" y="2711"/>
                      <a:pt x="2756" y="27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13" name="Google Shape;2113;p31"/>
              <p:cNvSpPr/>
              <p:nvPr/>
            </p:nvSpPr>
            <p:spPr>
              <a:xfrm>
                <a:off x="5478375" y="1071800"/>
                <a:ext cx="489975" cy="91225"/>
              </a:xfrm>
              <a:custGeom>
                <a:avLst/>
                <a:gdLst/>
                <a:ahLst/>
                <a:cxnLst/>
                <a:rect l="l" t="t" r="r" b="b"/>
                <a:pathLst>
                  <a:path w="19599" h="3649" extrusionOk="0">
                    <a:moveTo>
                      <a:pt x="86" y="1"/>
                    </a:moveTo>
                    <a:cubicBezTo>
                      <a:pt x="39" y="1"/>
                      <a:pt x="0" y="38"/>
                      <a:pt x="0" y="86"/>
                    </a:cubicBezTo>
                    <a:lnTo>
                      <a:pt x="0" y="3563"/>
                    </a:lnTo>
                    <a:cubicBezTo>
                      <a:pt x="0" y="3610"/>
                      <a:pt x="38" y="3648"/>
                      <a:pt x="86" y="3648"/>
                    </a:cubicBezTo>
                    <a:lnTo>
                      <a:pt x="19513" y="3648"/>
                    </a:lnTo>
                    <a:cubicBezTo>
                      <a:pt x="19560" y="3648"/>
                      <a:pt x="19599" y="3611"/>
                      <a:pt x="19599" y="3563"/>
                    </a:cubicBezTo>
                    <a:lnTo>
                      <a:pt x="19599" y="86"/>
                    </a:lnTo>
                    <a:cubicBezTo>
                      <a:pt x="19598" y="38"/>
                      <a:pt x="19560" y="1"/>
                      <a:pt x="195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14" name="Google Shape;2114;p31"/>
              <p:cNvSpPr/>
              <p:nvPr/>
            </p:nvSpPr>
            <p:spPr>
              <a:xfrm>
                <a:off x="5196125" y="1061025"/>
                <a:ext cx="94700" cy="112800"/>
              </a:xfrm>
              <a:custGeom>
                <a:avLst/>
                <a:gdLst/>
                <a:ahLst/>
                <a:cxnLst/>
                <a:rect l="l" t="t" r="r" b="b"/>
                <a:pathLst>
                  <a:path w="3788" h="4512" extrusionOk="0">
                    <a:moveTo>
                      <a:pt x="1788" y="671"/>
                    </a:moveTo>
                    <a:cubicBezTo>
                      <a:pt x="1793" y="671"/>
                      <a:pt x="1798" y="671"/>
                      <a:pt x="1803" y="671"/>
                    </a:cubicBezTo>
                    <a:cubicBezTo>
                      <a:pt x="1893" y="682"/>
                      <a:pt x="1972" y="737"/>
                      <a:pt x="2016" y="820"/>
                    </a:cubicBezTo>
                    <a:cubicBezTo>
                      <a:pt x="2060" y="902"/>
                      <a:pt x="2060" y="1001"/>
                      <a:pt x="2015" y="1084"/>
                    </a:cubicBezTo>
                    <a:cubicBezTo>
                      <a:pt x="1985" y="1141"/>
                      <a:pt x="1946" y="1175"/>
                      <a:pt x="1899" y="1188"/>
                    </a:cubicBezTo>
                    <a:cubicBezTo>
                      <a:pt x="1886" y="1192"/>
                      <a:pt x="1872" y="1193"/>
                      <a:pt x="1857" y="1193"/>
                    </a:cubicBezTo>
                    <a:cubicBezTo>
                      <a:pt x="1809" y="1193"/>
                      <a:pt x="1754" y="1175"/>
                      <a:pt x="1699" y="1141"/>
                    </a:cubicBezTo>
                    <a:cubicBezTo>
                      <a:pt x="1624" y="1094"/>
                      <a:pt x="1582" y="1006"/>
                      <a:pt x="1585" y="905"/>
                    </a:cubicBezTo>
                    <a:cubicBezTo>
                      <a:pt x="1589" y="809"/>
                      <a:pt x="1635" y="725"/>
                      <a:pt x="1700" y="691"/>
                    </a:cubicBezTo>
                    <a:cubicBezTo>
                      <a:pt x="1727" y="677"/>
                      <a:pt x="1756" y="671"/>
                      <a:pt x="1788" y="671"/>
                    </a:cubicBezTo>
                    <a:close/>
                    <a:moveTo>
                      <a:pt x="1780" y="533"/>
                    </a:moveTo>
                    <a:cubicBezTo>
                      <a:pt x="1728" y="533"/>
                      <a:pt x="1680" y="545"/>
                      <a:pt x="1636" y="569"/>
                    </a:cubicBezTo>
                    <a:cubicBezTo>
                      <a:pt x="1525" y="628"/>
                      <a:pt x="1453" y="755"/>
                      <a:pt x="1448" y="900"/>
                    </a:cubicBezTo>
                    <a:cubicBezTo>
                      <a:pt x="1441" y="1051"/>
                      <a:pt x="1509" y="1186"/>
                      <a:pt x="1626" y="1260"/>
                    </a:cubicBezTo>
                    <a:cubicBezTo>
                      <a:pt x="1702" y="1308"/>
                      <a:pt x="1783" y="1334"/>
                      <a:pt x="1858" y="1334"/>
                    </a:cubicBezTo>
                    <a:cubicBezTo>
                      <a:pt x="1884" y="1334"/>
                      <a:pt x="1911" y="1330"/>
                      <a:pt x="1937" y="1324"/>
                    </a:cubicBezTo>
                    <a:cubicBezTo>
                      <a:pt x="2021" y="1301"/>
                      <a:pt x="2091" y="1242"/>
                      <a:pt x="2139" y="1152"/>
                    </a:cubicBezTo>
                    <a:cubicBezTo>
                      <a:pt x="2205" y="1025"/>
                      <a:pt x="2205" y="881"/>
                      <a:pt x="2140" y="757"/>
                    </a:cubicBezTo>
                    <a:cubicBezTo>
                      <a:pt x="2076" y="634"/>
                      <a:pt x="1957" y="552"/>
                      <a:pt x="1822" y="536"/>
                    </a:cubicBezTo>
                    <a:cubicBezTo>
                      <a:pt x="1808" y="534"/>
                      <a:pt x="1794" y="533"/>
                      <a:pt x="1780" y="533"/>
                    </a:cubicBezTo>
                    <a:close/>
                    <a:moveTo>
                      <a:pt x="1758" y="1697"/>
                    </a:moveTo>
                    <a:cubicBezTo>
                      <a:pt x="1837" y="1697"/>
                      <a:pt x="1917" y="1712"/>
                      <a:pt x="1991" y="1737"/>
                    </a:cubicBezTo>
                    <a:cubicBezTo>
                      <a:pt x="2127" y="1783"/>
                      <a:pt x="2240" y="1889"/>
                      <a:pt x="2310" y="2035"/>
                    </a:cubicBezTo>
                    <a:cubicBezTo>
                      <a:pt x="2390" y="2206"/>
                      <a:pt x="2401" y="2410"/>
                      <a:pt x="2337" y="2581"/>
                    </a:cubicBezTo>
                    <a:cubicBezTo>
                      <a:pt x="2278" y="2737"/>
                      <a:pt x="2141" y="2825"/>
                      <a:pt x="1931" y="2842"/>
                    </a:cubicBezTo>
                    <a:cubicBezTo>
                      <a:pt x="1913" y="2843"/>
                      <a:pt x="1896" y="2844"/>
                      <a:pt x="1878" y="2844"/>
                    </a:cubicBezTo>
                    <a:cubicBezTo>
                      <a:pt x="1654" y="2844"/>
                      <a:pt x="1465" y="2735"/>
                      <a:pt x="1326" y="2525"/>
                    </a:cubicBezTo>
                    <a:cubicBezTo>
                      <a:pt x="1291" y="2468"/>
                      <a:pt x="1255" y="2411"/>
                      <a:pt x="1256" y="2258"/>
                    </a:cubicBezTo>
                    <a:cubicBezTo>
                      <a:pt x="1256" y="2146"/>
                      <a:pt x="1264" y="2066"/>
                      <a:pt x="1303" y="1983"/>
                    </a:cubicBezTo>
                    <a:cubicBezTo>
                      <a:pt x="1401" y="1773"/>
                      <a:pt x="1578" y="1697"/>
                      <a:pt x="1758" y="1697"/>
                    </a:cubicBezTo>
                    <a:close/>
                    <a:moveTo>
                      <a:pt x="1756" y="1558"/>
                    </a:moveTo>
                    <a:cubicBezTo>
                      <a:pt x="1499" y="1558"/>
                      <a:pt x="1285" y="1688"/>
                      <a:pt x="1174" y="1924"/>
                    </a:cubicBezTo>
                    <a:cubicBezTo>
                      <a:pt x="1121" y="2042"/>
                      <a:pt x="1116" y="2153"/>
                      <a:pt x="1116" y="2258"/>
                    </a:cubicBezTo>
                    <a:cubicBezTo>
                      <a:pt x="1116" y="2436"/>
                      <a:pt x="1157" y="2518"/>
                      <a:pt x="1208" y="2598"/>
                    </a:cubicBezTo>
                    <a:lnTo>
                      <a:pt x="1209" y="2600"/>
                    </a:lnTo>
                    <a:cubicBezTo>
                      <a:pt x="1373" y="2848"/>
                      <a:pt x="1606" y="2982"/>
                      <a:pt x="1876" y="2982"/>
                    </a:cubicBezTo>
                    <a:cubicBezTo>
                      <a:pt x="1897" y="2982"/>
                      <a:pt x="1920" y="2982"/>
                      <a:pt x="1943" y="2980"/>
                    </a:cubicBezTo>
                    <a:cubicBezTo>
                      <a:pt x="2206" y="2958"/>
                      <a:pt x="2388" y="2836"/>
                      <a:pt x="2466" y="2629"/>
                    </a:cubicBezTo>
                    <a:cubicBezTo>
                      <a:pt x="2543" y="2420"/>
                      <a:pt x="2532" y="2183"/>
                      <a:pt x="2434" y="1975"/>
                    </a:cubicBezTo>
                    <a:cubicBezTo>
                      <a:pt x="2347" y="1793"/>
                      <a:pt x="2205" y="1662"/>
                      <a:pt x="2034" y="1605"/>
                    </a:cubicBezTo>
                    <a:cubicBezTo>
                      <a:pt x="1938" y="1573"/>
                      <a:pt x="1844" y="1558"/>
                      <a:pt x="1756" y="1558"/>
                    </a:cubicBezTo>
                    <a:close/>
                    <a:moveTo>
                      <a:pt x="1856" y="3308"/>
                    </a:moveTo>
                    <a:cubicBezTo>
                      <a:pt x="1872" y="3308"/>
                      <a:pt x="1887" y="3309"/>
                      <a:pt x="1900" y="3312"/>
                    </a:cubicBezTo>
                    <a:cubicBezTo>
                      <a:pt x="1947" y="3324"/>
                      <a:pt x="1986" y="3358"/>
                      <a:pt x="2016" y="3415"/>
                    </a:cubicBezTo>
                    <a:cubicBezTo>
                      <a:pt x="2061" y="3500"/>
                      <a:pt x="2061" y="3597"/>
                      <a:pt x="2017" y="3679"/>
                    </a:cubicBezTo>
                    <a:cubicBezTo>
                      <a:pt x="1973" y="3763"/>
                      <a:pt x="1894" y="3817"/>
                      <a:pt x="1804" y="3828"/>
                    </a:cubicBezTo>
                    <a:cubicBezTo>
                      <a:pt x="1795" y="3829"/>
                      <a:pt x="1786" y="3830"/>
                      <a:pt x="1778" y="3830"/>
                    </a:cubicBezTo>
                    <a:cubicBezTo>
                      <a:pt x="1750" y="3830"/>
                      <a:pt x="1724" y="3823"/>
                      <a:pt x="1700" y="3811"/>
                    </a:cubicBezTo>
                    <a:cubicBezTo>
                      <a:pt x="1633" y="3775"/>
                      <a:pt x="1589" y="3692"/>
                      <a:pt x="1585" y="3597"/>
                    </a:cubicBezTo>
                    <a:cubicBezTo>
                      <a:pt x="1582" y="3496"/>
                      <a:pt x="1624" y="3407"/>
                      <a:pt x="1699" y="3360"/>
                    </a:cubicBezTo>
                    <a:cubicBezTo>
                      <a:pt x="1754" y="3325"/>
                      <a:pt x="1808" y="3308"/>
                      <a:pt x="1856" y="3308"/>
                    </a:cubicBezTo>
                    <a:close/>
                    <a:moveTo>
                      <a:pt x="1857" y="3168"/>
                    </a:moveTo>
                    <a:cubicBezTo>
                      <a:pt x="1783" y="3168"/>
                      <a:pt x="1703" y="3193"/>
                      <a:pt x="1625" y="3243"/>
                    </a:cubicBezTo>
                    <a:cubicBezTo>
                      <a:pt x="1508" y="3317"/>
                      <a:pt x="1440" y="3451"/>
                      <a:pt x="1446" y="3602"/>
                    </a:cubicBezTo>
                    <a:cubicBezTo>
                      <a:pt x="1451" y="3748"/>
                      <a:pt x="1524" y="3875"/>
                      <a:pt x="1635" y="3934"/>
                    </a:cubicBezTo>
                    <a:cubicBezTo>
                      <a:pt x="1680" y="3958"/>
                      <a:pt x="1728" y="3970"/>
                      <a:pt x="1781" y="3970"/>
                    </a:cubicBezTo>
                    <a:cubicBezTo>
                      <a:pt x="1793" y="3970"/>
                      <a:pt x="1807" y="3970"/>
                      <a:pt x="1820" y="3967"/>
                    </a:cubicBezTo>
                    <a:cubicBezTo>
                      <a:pt x="1956" y="3951"/>
                      <a:pt x="2075" y="3868"/>
                      <a:pt x="2140" y="3745"/>
                    </a:cubicBezTo>
                    <a:cubicBezTo>
                      <a:pt x="2205" y="3621"/>
                      <a:pt x="2205" y="3476"/>
                      <a:pt x="2139" y="3351"/>
                    </a:cubicBezTo>
                    <a:cubicBezTo>
                      <a:pt x="2091" y="3260"/>
                      <a:pt x="2021" y="3201"/>
                      <a:pt x="1937" y="3179"/>
                    </a:cubicBezTo>
                    <a:cubicBezTo>
                      <a:pt x="1911" y="3172"/>
                      <a:pt x="1884" y="3168"/>
                      <a:pt x="1857" y="3168"/>
                    </a:cubicBezTo>
                    <a:close/>
                    <a:moveTo>
                      <a:pt x="2792" y="140"/>
                    </a:moveTo>
                    <a:cubicBezTo>
                      <a:pt x="2854" y="582"/>
                      <a:pt x="3205" y="934"/>
                      <a:pt x="3648" y="996"/>
                    </a:cubicBezTo>
                    <a:lnTo>
                      <a:pt x="3648" y="3517"/>
                    </a:lnTo>
                    <a:cubicBezTo>
                      <a:pt x="3205" y="3579"/>
                      <a:pt x="2854" y="3929"/>
                      <a:pt x="2792" y="4372"/>
                    </a:cubicBezTo>
                    <a:lnTo>
                      <a:pt x="995" y="4372"/>
                    </a:lnTo>
                    <a:cubicBezTo>
                      <a:pt x="934" y="3929"/>
                      <a:pt x="583" y="3579"/>
                      <a:pt x="140" y="3517"/>
                    </a:cubicBezTo>
                    <a:lnTo>
                      <a:pt x="140" y="996"/>
                    </a:lnTo>
                    <a:cubicBezTo>
                      <a:pt x="583" y="934"/>
                      <a:pt x="934" y="582"/>
                      <a:pt x="995"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09" y="865"/>
                      <a:pt x="2922" y="478"/>
                      <a:pt x="2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15" name="Google Shape;2115;p31"/>
              <p:cNvSpPr/>
              <p:nvPr/>
            </p:nvSpPr>
            <p:spPr>
              <a:xfrm>
                <a:off x="5992925" y="1061025"/>
                <a:ext cx="94700" cy="112800"/>
              </a:xfrm>
              <a:custGeom>
                <a:avLst/>
                <a:gdLst/>
                <a:ahLst/>
                <a:cxnLst/>
                <a:rect l="l" t="t" r="r" b="b"/>
                <a:pathLst>
                  <a:path w="3788" h="4512" extrusionOk="0">
                    <a:moveTo>
                      <a:pt x="1783" y="670"/>
                    </a:moveTo>
                    <a:cubicBezTo>
                      <a:pt x="1790" y="670"/>
                      <a:pt x="1796" y="671"/>
                      <a:pt x="1803" y="671"/>
                    </a:cubicBezTo>
                    <a:cubicBezTo>
                      <a:pt x="1893" y="682"/>
                      <a:pt x="1971" y="737"/>
                      <a:pt x="2016" y="820"/>
                    </a:cubicBezTo>
                    <a:cubicBezTo>
                      <a:pt x="2060" y="902"/>
                      <a:pt x="2060" y="1001"/>
                      <a:pt x="2014" y="1084"/>
                    </a:cubicBezTo>
                    <a:cubicBezTo>
                      <a:pt x="1985" y="1141"/>
                      <a:pt x="1947" y="1175"/>
                      <a:pt x="1899" y="1188"/>
                    </a:cubicBezTo>
                    <a:cubicBezTo>
                      <a:pt x="1886" y="1192"/>
                      <a:pt x="1872" y="1193"/>
                      <a:pt x="1857" y="1193"/>
                    </a:cubicBezTo>
                    <a:cubicBezTo>
                      <a:pt x="1809" y="1193"/>
                      <a:pt x="1754" y="1175"/>
                      <a:pt x="1698" y="1141"/>
                    </a:cubicBezTo>
                    <a:cubicBezTo>
                      <a:pt x="1624" y="1094"/>
                      <a:pt x="1581" y="1006"/>
                      <a:pt x="1585" y="905"/>
                    </a:cubicBezTo>
                    <a:cubicBezTo>
                      <a:pt x="1589" y="809"/>
                      <a:pt x="1634" y="725"/>
                      <a:pt x="1701" y="691"/>
                    </a:cubicBezTo>
                    <a:cubicBezTo>
                      <a:pt x="1727" y="678"/>
                      <a:pt x="1754" y="670"/>
                      <a:pt x="1783" y="670"/>
                    </a:cubicBezTo>
                    <a:close/>
                    <a:moveTo>
                      <a:pt x="1780" y="533"/>
                    </a:moveTo>
                    <a:cubicBezTo>
                      <a:pt x="1729" y="533"/>
                      <a:pt x="1680" y="545"/>
                      <a:pt x="1636" y="569"/>
                    </a:cubicBezTo>
                    <a:cubicBezTo>
                      <a:pt x="1525" y="628"/>
                      <a:pt x="1452" y="755"/>
                      <a:pt x="1447" y="900"/>
                    </a:cubicBezTo>
                    <a:cubicBezTo>
                      <a:pt x="1442" y="1051"/>
                      <a:pt x="1509" y="1186"/>
                      <a:pt x="1627" y="1260"/>
                    </a:cubicBezTo>
                    <a:cubicBezTo>
                      <a:pt x="1703" y="1308"/>
                      <a:pt x="1783" y="1334"/>
                      <a:pt x="1858" y="1334"/>
                    </a:cubicBezTo>
                    <a:cubicBezTo>
                      <a:pt x="1886" y="1334"/>
                      <a:pt x="1912" y="1330"/>
                      <a:pt x="1937" y="1324"/>
                    </a:cubicBezTo>
                    <a:cubicBezTo>
                      <a:pt x="2021" y="1301"/>
                      <a:pt x="2090" y="1242"/>
                      <a:pt x="2138" y="1152"/>
                    </a:cubicBezTo>
                    <a:cubicBezTo>
                      <a:pt x="2205" y="1025"/>
                      <a:pt x="2205" y="881"/>
                      <a:pt x="2140" y="757"/>
                    </a:cubicBezTo>
                    <a:cubicBezTo>
                      <a:pt x="2076" y="634"/>
                      <a:pt x="1957" y="552"/>
                      <a:pt x="1821" y="536"/>
                    </a:cubicBezTo>
                    <a:cubicBezTo>
                      <a:pt x="1807" y="534"/>
                      <a:pt x="1793" y="533"/>
                      <a:pt x="1780" y="533"/>
                    </a:cubicBezTo>
                    <a:close/>
                    <a:moveTo>
                      <a:pt x="1759" y="1697"/>
                    </a:moveTo>
                    <a:cubicBezTo>
                      <a:pt x="1839" y="1697"/>
                      <a:pt x="1919" y="1712"/>
                      <a:pt x="1993" y="1737"/>
                    </a:cubicBezTo>
                    <a:cubicBezTo>
                      <a:pt x="2127" y="1783"/>
                      <a:pt x="2242" y="1889"/>
                      <a:pt x="2311" y="2035"/>
                    </a:cubicBezTo>
                    <a:cubicBezTo>
                      <a:pt x="2391" y="2206"/>
                      <a:pt x="2402" y="2410"/>
                      <a:pt x="2338" y="2581"/>
                    </a:cubicBezTo>
                    <a:cubicBezTo>
                      <a:pt x="2279" y="2736"/>
                      <a:pt x="2142" y="2825"/>
                      <a:pt x="1933" y="2842"/>
                    </a:cubicBezTo>
                    <a:cubicBezTo>
                      <a:pt x="1915" y="2843"/>
                      <a:pt x="1897" y="2844"/>
                      <a:pt x="1880" y="2844"/>
                    </a:cubicBezTo>
                    <a:cubicBezTo>
                      <a:pt x="1656" y="2844"/>
                      <a:pt x="1466" y="2735"/>
                      <a:pt x="1327" y="2525"/>
                    </a:cubicBezTo>
                    <a:cubicBezTo>
                      <a:pt x="1292" y="2468"/>
                      <a:pt x="1256" y="2411"/>
                      <a:pt x="1258" y="2258"/>
                    </a:cubicBezTo>
                    <a:cubicBezTo>
                      <a:pt x="1258" y="2146"/>
                      <a:pt x="1265" y="2066"/>
                      <a:pt x="1305" y="1983"/>
                    </a:cubicBezTo>
                    <a:cubicBezTo>
                      <a:pt x="1403" y="1773"/>
                      <a:pt x="1580" y="1697"/>
                      <a:pt x="1759" y="1697"/>
                    </a:cubicBezTo>
                    <a:close/>
                    <a:moveTo>
                      <a:pt x="1756" y="1558"/>
                    </a:moveTo>
                    <a:cubicBezTo>
                      <a:pt x="1500" y="1558"/>
                      <a:pt x="1285" y="1688"/>
                      <a:pt x="1174" y="1924"/>
                    </a:cubicBezTo>
                    <a:cubicBezTo>
                      <a:pt x="1120" y="2042"/>
                      <a:pt x="1115" y="2153"/>
                      <a:pt x="1115" y="2258"/>
                    </a:cubicBezTo>
                    <a:cubicBezTo>
                      <a:pt x="1115" y="2436"/>
                      <a:pt x="1157" y="2518"/>
                      <a:pt x="1209" y="2598"/>
                    </a:cubicBezTo>
                    <a:lnTo>
                      <a:pt x="1210" y="2600"/>
                    </a:lnTo>
                    <a:cubicBezTo>
                      <a:pt x="1372" y="2848"/>
                      <a:pt x="1606" y="2982"/>
                      <a:pt x="1875" y="2982"/>
                    </a:cubicBezTo>
                    <a:cubicBezTo>
                      <a:pt x="1897" y="2982"/>
                      <a:pt x="1921" y="2982"/>
                      <a:pt x="1943" y="2980"/>
                    </a:cubicBezTo>
                    <a:cubicBezTo>
                      <a:pt x="2206" y="2958"/>
                      <a:pt x="2388" y="2836"/>
                      <a:pt x="2466" y="2629"/>
                    </a:cubicBezTo>
                    <a:cubicBezTo>
                      <a:pt x="2543" y="2420"/>
                      <a:pt x="2533" y="2183"/>
                      <a:pt x="2434" y="1975"/>
                    </a:cubicBezTo>
                    <a:cubicBezTo>
                      <a:pt x="2348" y="1793"/>
                      <a:pt x="2205" y="1662"/>
                      <a:pt x="2034" y="1605"/>
                    </a:cubicBezTo>
                    <a:cubicBezTo>
                      <a:pt x="1938" y="1573"/>
                      <a:pt x="1845" y="1558"/>
                      <a:pt x="1756" y="1558"/>
                    </a:cubicBezTo>
                    <a:close/>
                    <a:moveTo>
                      <a:pt x="1858" y="3308"/>
                    </a:moveTo>
                    <a:cubicBezTo>
                      <a:pt x="1873" y="3308"/>
                      <a:pt x="1888" y="3309"/>
                      <a:pt x="1903" y="3312"/>
                    </a:cubicBezTo>
                    <a:cubicBezTo>
                      <a:pt x="1950" y="3324"/>
                      <a:pt x="1988" y="3358"/>
                      <a:pt x="2018" y="3415"/>
                    </a:cubicBezTo>
                    <a:cubicBezTo>
                      <a:pt x="2063" y="3500"/>
                      <a:pt x="2063" y="3597"/>
                      <a:pt x="2019" y="3679"/>
                    </a:cubicBezTo>
                    <a:cubicBezTo>
                      <a:pt x="1975" y="3763"/>
                      <a:pt x="1896" y="3817"/>
                      <a:pt x="1807" y="3828"/>
                    </a:cubicBezTo>
                    <a:cubicBezTo>
                      <a:pt x="1798" y="3829"/>
                      <a:pt x="1789" y="3830"/>
                      <a:pt x="1780" y="3830"/>
                    </a:cubicBezTo>
                    <a:cubicBezTo>
                      <a:pt x="1751" y="3830"/>
                      <a:pt x="1725" y="3823"/>
                      <a:pt x="1702" y="3811"/>
                    </a:cubicBezTo>
                    <a:cubicBezTo>
                      <a:pt x="1634" y="3775"/>
                      <a:pt x="1590" y="3692"/>
                      <a:pt x="1586" y="3597"/>
                    </a:cubicBezTo>
                    <a:cubicBezTo>
                      <a:pt x="1583" y="3496"/>
                      <a:pt x="1626" y="3407"/>
                      <a:pt x="1701" y="3360"/>
                    </a:cubicBezTo>
                    <a:cubicBezTo>
                      <a:pt x="1755" y="3325"/>
                      <a:pt x="1810" y="3308"/>
                      <a:pt x="1858" y="3308"/>
                    </a:cubicBezTo>
                    <a:close/>
                    <a:moveTo>
                      <a:pt x="1857" y="3168"/>
                    </a:moveTo>
                    <a:cubicBezTo>
                      <a:pt x="1782" y="3168"/>
                      <a:pt x="1702" y="3193"/>
                      <a:pt x="1626" y="3243"/>
                    </a:cubicBezTo>
                    <a:cubicBezTo>
                      <a:pt x="1508" y="3317"/>
                      <a:pt x="1441" y="3451"/>
                      <a:pt x="1446" y="3602"/>
                    </a:cubicBezTo>
                    <a:cubicBezTo>
                      <a:pt x="1451" y="3748"/>
                      <a:pt x="1524" y="3875"/>
                      <a:pt x="1634" y="3934"/>
                    </a:cubicBezTo>
                    <a:cubicBezTo>
                      <a:pt x="1680" y="3958"/>
                      <a:pt x="1728" y="3970"/>
                      <a:pt x="1781" y="3970"/>
                    </a:cubicBezTo>
                    <a:cubicBezTo>
                      <a:pt x="1794" y="3970"/>
                      <a:pt x="1809" y="3970"/>
                      <a:pt x="1820" y="3967"/>
                    </a:cubicBezTo>
                    <a:cubicBezTo>
                      <a:pt x="1955" y="3951"/>
                      <a:pt x="2075" y="3868"/>
                      <a:pt x="2140" y="3745"/>
                    </a:cubicBezTo>
                    <a:cubicBezTo>
                      <a:pt x="2205" y="3621"/>
                      <a:pt x="2205" y="3476"/>
                      <a:pt x="2138" y="3351"/>
                    </a:cubicBezTo>
                    <a:cubicBezTo>
                      <a:pt x="2090" y="3260"/>
                      <a:pt x="2020" y="3201"/>
                      <a:pt x="1937" y="3179"/>
                    </a:cubicBezTo>
                    <a:cubicBezTo>
                      <a:pt x="1911" y="3172"/>
                      <a:pt x="1885" y="3168"/>
                      <a:pt x="1857" y="3168"/>
                    </a:cubicBezTo>
                    <a:close/>
                    <a:moveTo>
                      <a:pt x="2794" y="140"/>
                    </a:moveTo>
                    <a:cubicBezTo>
                      <a:pt x="2856" y="582"/>
                      <a:pt x="3206" y="934"/>
                      <a:pt x="3649" y="996"/>
                    </a:cubicBezTo>
                    <a:lnTo>
                      <a:pt x="3649" y="3517"/>
                    </a:lnTo>
                    <a:cubicBezTo>
                      <a:pt x="3206" y="3579"/>
                      <a:pt x="2856" y="3929"/>
                      <a:pt x="2794" y="4372"/>
                    </a:cubicBezTo>
                    <a:lnTo>
                      <a:pt x="997" y="4372"/>
                    </a:lnTo>
                    <a:cubicBezTo>
                      <a:pt x="935" y="3929"/>
                      <a:pt x="584" y="3579"/>
                      <a:pt x="141" y="3517"/>
                    </a:cubicBezTo>
                    <a:lnTo>
                      <a:pt x="141" y="996"/>
                    </a:lnTo>
                    <a:cubicBezTo>
                      <a:pt x="584" y="934"/>
                      <a:pt x="935" y="582"/>
                      <a:pt x="997"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10" y="865"/>
                      <a:pt x="2922" y="478"/>
                      <a:pt x="2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16" name="Google Shape;2116;p31"/>
              <p:cNvSpPr/>
              <p:nvPr/>
            </p:nvSpPr>
            <p:spPr>
              <a:xfrm>
                <a:off x="5503450" y="1085350"/>
                <a:ext cx="432575" cy="64875"/>
              </a:xfrm>
              <a:custGeom>
                <a:avLst/>
                <a:gdLst/>
                <a:ahLst/>
                <a:cxnLst/>
                <a:rect l="l" t="t" r="r" b="b"/>
                <a:pathLst>
                  <a:path w="17303" h="2595" extrusionOk="0">
                    <a:moveTo>
                      <a:pt x="1632" y="1"/>
                    </a:moveTo>
                    <a:cubicBezTo>
                      <a:pt x="1238" y="1"/>
                      <a:pt x="860" y="189"/>
                      <a:pt x="632" y="640"/>
                    </a:cubicBezTo>
                    <a:cubicBezTo>
                      <a:pt x="1" y="1609"/>
                      <a:pt x="914" y="2594"/>
                      <a:pt x="1890" y="2594"/>
                    </a:cubicBezTo>
                    <a:cubicBezTo>
                      <a:pt x="1978" y="2594"/>
                      <a:pt x="2067" y="2586"/>
                      <a:pt x="2156" y="2569"/>
                    </a:cubicBezTo>
                    <a:cubicBezTo>
                      <a:pt x="2924" y="2422"/>
                      <a:pt x="3382" y="1723"/>
                      <a:pt x="3057" y="967"/>
                    </a:cubicBezTo>
                    <a:cubicBezTo>
                      <a:pt x="2812" y="396"/>
                      <a:pt x="2204" y="1"/>
                      <a:pt x="1632" y="1"/>
                    </a:cubicBezTo>
                    <a:close/>
                    <a:moveTo>
                      <a:pt x="6303" y="1"/>
                    </a:moveTo>
                    <a:cubicBezTo>
                      <a:pt x="5908" y="1"/>
                      <a:pt x="5531" y="189"/>
                      <a:pt x="5303" y="640"/>
                    </a:cubicBezTo>
                    <a:cubicBezTo>
                      <a:pt x="4674" y="1610"/>
                      <a:pt x="5585" y="2594"/>
                      <a:pt x="6561" y="2594"/>
                    </a:cubicBezTo>
                    <a:cubicBezTo>
                      <a:pt x="6649" y="2594"/>
                      <a:pt x="6738" y="2586"/>
                      <a:pt x="6826" y="2569"/>
                    </a:cubicBezTo>
                    <a:cubicBezTo>
                      <a:pt x="7595" y="2422"/>
                      <a:pt x="8053" y="1723"/>
                      <a:pt x="7729" y="967"/>
                    </a:cubicBezTo>
                    <a:cubicBezTo>
                      <a:pt x="7483" y="396"/>
                      <a:pt x="6875" y="1"/>
                      <a:pt x="6303" y="1"/>
                    </a:cubicBezTo>
                    <a:close/>
                    <a:moveTo>
                      <a:pt x="10634" y="1"/>
                    </a:moveTo>
                    <a:cubicBezTo>
                      <a:pt x="10240" y="1"/>
                      <a:pt x="9862" y="189"/>
                      <a:pt x="9634" y="640"/>
                    </a:cubicBezTo>
                    <a:cubicBezTo>
                      <a:pt x="9004" y="1610"/>
                      <a:pt x="9915" y="2594"/>
                      <a:pt x="10892" y="2594"/>
                    </a:cubicBezTo>
                    <a:cubicBezTo>
                      <a:pt x="10980" y="2594"/>
                      <a:pt x="11069" y="2586"/>
                      <a:pt x="11157" y="2569"/>
                    </a:cubicBezTo>
                    <a:cubicBezTo>
                      <a:pt x="11926" y="2422"/>
                      <a:pt x="12384" y="1723"/>
                      <a:pt x="12060" y="967"/>
                    </a:cubicBezTo>
                    <a:cubicBezTo>
                      <a:pt x="11814" y="396"/>
                      <a:pt x="11206" y="1"/>
                      <a:pt x="10634" y="1"/>
                    </a:cubicBezTo>
                    <a:close/>
                    <a:moveTo>
                      <a:pt x="15552" y="1"/>
                    </a:moveTo>
                    <a:cubicBezTo>
                      <a:pt x="15158" y="1"/>
                      <a:pt x="14781" y="189"/>
                      <a:pt x="14553" y="640"/>
                    </a:cubicBezTo>
                    <a:cubicBezTo>
                      <a:pt x="13922" y="1610"/>
                      <a:pt x="14833" y="2594"/>
                      <a:pt x="15809" y="2594"/>
                    </a:cubicBezTo>
                    <a:cubicBezTo>
                      <a:pt x="15898" y="2594"/>
                      <a:pt x="15987" y="2586"/>
                      <a:pt x="16075" y="2569"/>
                    </a:cubicBezTo>
                    <a:cubicBezTo>
                      <a:pt x="16844" y="2422"/>
                      <a:pt x="17303" y="1723"/>
                      <a:pt x="16978" y="967"/>
                    </a:cubicBezTo>
                    <a:cubicBezTo>
                      <a:pt x="16731" y="396"/>
                      <a:pt x="16123" y="1"/>
                      <a:pt x="15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17" name="Google Shape;2117;p31"/>
            <p:cNvGrpSpPr/>
            <p:nvPr/>
          </p:nvGrpSpPr>
          <p:grpSpPr>
            <a:xfrm flipH="1">
              <a:off x="-1648899" y="3003154"/>
              <a:ext cx="2058020" cy="548240"/>
              <a:chOff x="6959925" y="3849675"/>
              <a:chExt cx="918800" cy="244750"/>
            </a:xfrm>
          </p:grpSpPr>
          <p:sp>
            <p:nvSpPr>
              <p:cNvPr id="2118" name="Google Shape;2118;p31"/>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19" name="Google Shape;2119;p31"/>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0" name="Google Shape;2120;p31"/>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1" name="Google Shape;2121;p31"/>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2" name="Google Shape;2122;p31"/>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3" name="Google Shape;2123;p31"/>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4" name="Google Shape;2124;p31"/>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5" name="Google Shape;2125;p31"/>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6" name="Google Shape;2126;p31"/>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27" name="Google Shape;2127;p31"/>
            <p:cNvGrpSpPr/>
            <p:nvPr/>
          </p:nvGrpSpPr>
          <p:grpSpPr>
            <a:xfrm rot="10800000">
              <a:off x="8623472" y="3677352"/>
              <a:ext cx="1963472" cy="378409"/>
              <a:chOff x="6962375" y="1840000"/>
              <a:chExt cx="876550" cy="168925"/>
            </a:xfrm>
          </p:grpSpPr>
          <p:sp>
            <p:nvSpPr>
              <p:cNvPr id="2128" name="Google Shape;2128;p31"/>
              <p:cNvSpPr/>
              <p:nvPr/>
            </p:nvSpPr>
            <p:spPr>
              <a:xfrm>
                <a:off x="6962375" y="1840000"/>
                <a:ext cx="876550" cy="168925"/>
              </a:xfrm>
              <a:custGeom>
                <a:avLst/>
                <a:gdLst/>
                <a:ahLst/>
                <a:cxnLst/>
                <a:rect l="l" t="t" r="r" b="b"/>
                <a:pathLst>
                  <a:path w="35062" h="6757" extrusionOk="0">
                    <a:moveTo>
                      <a:pt x="490" y="0"/>
                    </a:moveTo>
                    <a:cubicBezTo>
                      <a:pt x="219" y="0"/>
                      <a:pt x="0" y="220"/>
                      <a:pt x="0" y="489"/>
                    </a:cubicBezTo>
                    <a:lnTo>
                      <a:pt x="0" y="543"/>
                    </a:lnTo>
                    <a:cubicBezTo>
                      <a:pt x="0" y="813"/>
                      <a:pt x="219" y="1033"/>
                      <a:pt x="490" y="1033"/>
                    </a:cubicBezTo>
                    <a:lnTo>
                      <a:pt x="31488" y="1033"/>
                    </a:lnTo>
                    <a:cubicBezTo>
                      <a:pt x="32784" y="1033"/>
                      <a:pt x="33835" y="2083"/>
                      <a:pt x="33835" y="3378"/>
                    </a:cubicBezTo>
                    <a:cubicBezTo>
                      <a:pt x="33835" y="4674"/>
                      <a:pt x="32784" y="5725"/>
                      <a:pt x="31488" y="5725"/>
                    </a:cubicBezTo>
                    <a:lnTo>
                      <a:pt x="490" y="5725"/>
                    </a:lnTo>
                    <a:cubicBezTo>
                      <a:pt x="219" y="5725"/>
                      <a:pt x="0" y="5944"/>
                      <a:pt x="0" y="6215"/>
                    </a:cubicBezTo>
                    <a:lnTo>
                      <a:pt x="0" y="6268"/>
                    </a:lnTo>
                    <a:cubicBezTo>
                      <a:pt x="0" y="6538"/>
                      <a:pt x="219" y="6757"/>
                      <a:pt x="490" y="6757"/>
                    </a:cubicBezTo>
                    <a:lnTo>
                      <a:pt x="31685" y="6757"/>
                    </a:lnTo>
                    <a:cubicBezTo>
                      <a:pt x="33550" y="6757"/>
                      <a:pt x="35062" y="5245"/>
                      <a:pt x="35062" y="3380"/>
                    </a:cubicBezTo>
                    <a:cubicBezTo>
                      <a:pt x="35062" y="1512"/>
                      <a:pt x="33550" y="0"/>
                      <a:pt x="316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9" name="Google Shape;2129;p31"/>
              <p:cNvSpPr/>
              <p:nvPr/>
            </p:nvSpPr>
            <p:spPr>
              <a:xfrm>
                <a:off x="6989325" y="1865800"/>
                <a:ext cx="818925" cy="117300"/>
              </a:xfrm>
              <a:custGeom>
                <a:avLst/>
                <a:gdLst/>
                <a:ahLst/>
                <a:cxnLst/>
                <a:rect l="l" t="t" r="r" b="b"/>
                <a:pathLst>
                  <a:path w="32757" h="4692" extrusionOk="0">
                    <a:moveTo>
                      <a:pt x="0" y="1"/>
                    </a:moveTo>
                    <a:lnTo>
                      <a:pt x="0" y="4692"/>
                    </a:lnTo>
                    <a:lnTo>
                      <a:pt x="30410" y="4692"/>
                    </a:lnTo>
                    <a:cubicBezTo>
                      <a:pt x="31706" y="4692"/>
                      <a:pt x="32757" y="3641"/>
                      <a:pt x="32757" y="2346"/>
                    </a:cubicBezTo>
                    <a:cubicBezTo>
                      <a:pt x="32757" y="1051"/>
                      <a:pt x="31706" y="1"/>
                      <a:pt x="30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0" name="Google Shape;2130;p31"/>
              <p:cNvSpPr/>
              <p:nvPr/>
            </p:nvSpPr>
            <p:spPr>
              <a:xfrm>
                <a:off x="6989325" y="1887275"/>
                <a:ext cx="717300" cy="73375"/>
              </a:xfrm>
              <a:custGeom>
                <a:avLst/>
                <a:gdLst/>
                <a:ahLst/>
                <a:cxnLst/>
                <a:rect l="l" t="t" r="r" b="b"/>
                <a:pathLst>
                  <a:path w="28692" h="2935" extrusionOk="0">
                    <a:moveTo>
                      <a:pt x="141" y="0"/>
                    </a:moveTo>
                    <a:cubicBezTo>
                      <a:pt x="62" y="0"/>
                      <a:pt x="0" y="65"/>
                      <a:pt x="0" y="143"/>
                    </a:cubicBezTo>
                    <a:cubicBezTo>
                      <a:pt x="0" y="221"/>
                      <a:pt x="64" y="284"/>
                      <a:pt x="141" y="284"/>
                    </a:cubicBezTo>
                    <a:lnTo>
                      <a:pt x="28549" y="284"/>
                    </a:lnTo>
                    <a:cubicBezTo>
                      <a:pt x="28627" y="284"/>
                      <a:pt x="28692" y="220"/>
                      <a:pt x="28692" y="143"/>
                    </a:cubicBezTo>
                    <a:cubicBezTo>
                      <a:pt x="28692" y="64"/>
                      <a:pt x="28626" y="0"/>
                      <a:pt x="28549" y="0"/>
                    </a:cubicBezTo>
                    <a:close/>
                    <a:moveTo>
                      <a:pt x="141" y="884"/>
                    </a:moveTo>
                    <a:cubicBezTo>
                      <a:pt x="64" y="884"/>
                      <a:pt x="0" y="947"/>
                      <a:pt x="0" y="1026"/>
                    </a:cubicBezTo>
                    <a:cubicBezTo>
                      <a:pt x="0" y="1103"/>
                      <a:pt x="62" y="1168"/>
                      <a:pt x="141" y="1168"/>
                    </a:cubicBezTo>
                    <a:lnTo>
                      <a:pt x="20459" y="1168"/>
                    </a:lnTo>
                    <a:cubicBezTo>
                      <a:pt x="20537" y="1166"/>
                      <a:pt x="20600" y="1104"/>
                      <a:pt x="20600" y="1026"/>
                    </a:cubicBezTo>
                    <a:cubicBezTo>
                      <a:pt x="20600" y="949"/>
                      <a:pt x="20537" y="884"/>
                      <a:pt x="20458" y="884"/>
                    </a:cubicBezTo>
                    <a:close/>
                    <a:moveTo>
                      <a:pt x="141" y="1766"/>
                    </a:moveTo>
                    <a:cubicBezTo>
                      <a:pt x="64" y="1766"/>
                      <a:pt x="0" y="1829"/>
                      <a:pt x="0" y="1909"/>
                    </a:cubicBezTo>
                    <a:cubicBezTo>
                      <a:pt x="0" y="1986"/>
                      <a:pt x="62" y="2051"/>
                      <a:pt x="141" y="2051"/>
                    </a:cubicBezTo>
                    <a:lnTo>
                      <a:pt x="24085" y="2051"/>
                    </a:lnTo>
                    <a:cubicBezTo>
                      <a:pt x="24164" y="2051"/>
                      <a:pt x="24227" y="1988"/>
                      <a:pt x="24227" y="1909"/>
                    </a:cubicBezTo>
                    <a:cubicBezTo>
                      <a:pt x="24227" y="1832"/>
                      <a:pt x="24164" y="1766"/>
                      <a:pt x="24085" y="1766"/>
                    </a:cubicBezTo>
                    <a:close/>
                    <a:moveTo>
                      <a:pt x="141" y="2651"/>
                    </a:moveTo>
                    <a:cubicBezTo>
                      <a:pt x="64" y="2651"/>
                      <a:pt x="0" y="2714"/>
                      <a:pt x="0" y="2792"/>
                    </a:cubicBezTo>
                    <a:cubicBezTo>
                      <a:pt x="0" y="2870"/>
                      <a:pt x="62" y="2934"/>
                      <a:pt x="141" y="2934"/>
                    </a:cubicBezTo>
                    <a:lnTo>
                      <a:pt x="26328" y="2934"/>
                    </a:lnTo>
                    <a:cubicBezTo>
                      <a:pt x="26405" y="2934"/>
                      <a:pt x="26469" y="2870"/>
                      <a:pt x="26469" y="2792"/>
                    </a:cubicBezTo>
                    <a:cubicBezTo>
                      <a:pt x="26469" y="2715"/>
                      <a:pt x="26406" y="2651"/>
                      <a:pt x="26328" y="2651"/>
                    </a:cubicBezTo>
                    <a:close/>
                  </a:path>
                </a:pathLst>
              </a:custGeom>
              <a:solidFill>
                <a:srgbClr val="6BB3EA">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1" name="Google Shape;2131;p31"/>
              <p:cNvSpPr/>
              <p:nvPr/>
            </p:nvSpPr>
            <p:spPr>
              <a:xfrm>
                <a:off x="7318650" y="1887300"/>
                <a:ext cx="112625" cy="85575"/>
              </a:xfrm>
              <a:custGeom>
                <a:avLst/>
                <a:gdLst/>
                <a:ahLst/>
                <a:cxnLst/>
                <a:rect l="l" t="t" r="r" b="b"/>
                <a:pathLst>
                  <a:path w="4505" h="3423" extrusionOk="0">
                    <a:moveTo>
                      <a:pt x="0" y="1"/>
                    </a:moveTo>
                    <a:lnTo>
                      <a:pt x="0" y="3422"/>
                    </a:lnTo>
                    <a:lnTo>
                      <a:pt x="1053" y="3064"/>
                    </a:lnTo>
                    <a:lnTo>
                      <a:pt x="2272" y="2650"/>
                    </a:lnTo>
                    <a:lnTo>
                      <a:pt x="3489" y="3071"/>
                    </a:lnTo>
                    <a:lnTo>
                      <a:pt x="4504" y="3422"/>
                    </a:lnTo>
                    <a:lnTo>
                      <a:pt x="4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2" name="Google Shape;2132;p31"/>
              <p:cNvSpPr/>
              <p:nvPr/>
            </p:nvSpPr>
            <p:spPr>
              <a:xfrm>
                <a:off x="7344950" y="1887300"/>
                <a:ext cx="60950" cy="76800"/>
              </a:xfrm>
              <a:custGeom>
                <a:avLst/>
                <a:gdLst/>
                <a:ahLst/>
                <a:cxnLst/>
                <a:rect l="l" t="t" r="r" b="b"/>
                <a:pathLst>
                  <a:path w="2438" h="3072" extrusionOk="0">
                    <a:moveTo>
                      <a:pt x="1" y="1"/>
                    </a:moveTo>
                    <a:lnTo>
                      <a:pt x="1" y="3064"/>
                    </a:lnTo>
                    <a:lnTo>
                      <a:pt x="1220" y="2650"/>
                    </a:lnTo>
                    <a:lnTo>
                      <a:pt x="2437" y="3071"/>
                    </a:lnTo>
                    <a:lnTo>
                      <a:pt x="24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33" name="Google Shape;2133;p31"/>
            <p:cNvGrpSpPr/>
            <p:nvPr/>
          </p:nvGrpSpPr>
          <p:grpSpPr>
            <a:xfrm>
              <a:off x="-1604191" y="2714461"/>
              <a:ext cx="2013326" cy="288685"/>
              <a:chOff x="6919063" y="1049075"/>
              <a:chExt cx="896525" cy="128550"/>
            </a:xfrm>
          </p:grpSpPr>
          <p:sp>
            <p:nvSpPr>
              <p:cNvPr id="2134" name="Google Shape;2134;p31"/>
              <p:cNvSpPr/>
              <p:nvPr/>
            </p:nvSpPr>
            <p:spPr>
              <a:xfrm>
                <a:off x="6919063" y="1049075"/>
                <a:ext cx="896525" cy="128475"/>
              </a:xfrm>
              <a:custGeom>
                <a:avLst/>
                <a:gdLst/>
                <a:ahLst/>
                <a:cxnLst/>
                <a:rect l="l" t="t" r="r" b="b"/>
                <a:pathLst>
                  <a:path w="35861" h="5139" extrusionOk="0">
                    <a:moveTo>
                      <a:pt x="2" y="1"/>
                    </a:moveTo>
                    <a:lnTo>
                      <a:pt x="0" y="5138"/>
                    </a:lnTo>
                    <a:lnTo>
                      <a:pt x="35860" y="5139"/>
                    </a:lnTo>
                    <a:lnTo>
                      <a:pt x="35860" y="3"/>
                    </a:lnTo>
                    <a:lnTo>
                      <a:pt x="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5" name="Google Shape;2135;p31"/>
              <p:cNvSpPr/>
              <p:nvPr/>
            </p:nvSpPr>
            <p:spPr>
              <a:xfrm>
                <a:off x="7169925" y="1075975"/>
                <a:ext cx="394825" cy="74697"/>
              </a:xfrm>
              <a:custGeom>
                <a:avLst/>
                <a:gdLst/>
                <a:ahLst/>
                <a:cxnLst/>
                <a:rect l="l" t="t" r="r" b="b"/>
                <a:pathLst>
                  <a:path w="15793" h="2582" extrusionOk="0">
                    <a:moveTo>
                      <a:pt x="1290" y="1"/>
                    </a:moveTo>
                    <a:cubicBezTo>
                      <a:pt x="1290" y="713"/>
                      <a:pt x="712" y="1291"/>
                      <a:pt x="0" y="1291"/>
                    </a:cubicBezTo>
                    <a:cubicBezTo>
                      <a:pt x="712" y="1291"/>
                      <a:pt x="1290" y="1868"/>
                      <a:pt x="1290" y="2581"/>
                    </a:cubicBezTo>
                    <a:lnTo>
                      <a:pt x="14502" y="2582"/>
                    </a:lnTo>
                    <a:cubicBezTo>
                      <a:pt x="14504" y="1870"/>
                      <a:pt x="15081" y="1292"/>
                      <a:pt x="15792" y="1292"/>
                    </a:cubicBezTo>
                    <a:cubicBezTo>
                      <a:pt x="15080" y="1292"/>
                      <a:pt x="14502" y="714"/>
                      <a:pt x="14502" y="2"/>
                    </a:cubicBezTo>
                    <a:lnTo>
                      <a:pt x="12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6" name="Google Shape;2136;p31"/>
              <p:cNvSpPr/>
              <p:nvPr/>
            </p:nvSpPr>
            <p:spPr>
              <a:xfrm>
                <a:off x="7607813" y="1049150"/>
                <a:ext cx="170750" cy="128475"/>
              </a:xfrm>
              <a:custGeom>
                <a:avLst/>
                <a:gdLst/>
                <a:ahLst/>
                <a:cxnLst/>
                <a:rect l="l" t="t" r="r" b="b"/>
                <a:pathLst>
                  <a:path w="6830" h="5139" extrusionOk="0">
                    <a:moveTo>
                      <a:pt x="1" y="1"/>
                    </a:moveTo>
                    <a:lnTo>
                      <a:pt x="1" y="5138"/>
                    </a:lnTo>
                    <a:lnTo>
                      <a:pt x="1177" y="5138"/>
                    </a:lnTo>
                    <a:lnTo>
                      <a:pt x="1177" y="1"/>
                    </a:lnTo>
                    <a:close/>
                    <a:moveTo>
                      <a:pt x="1947" y="1"/>
                    </a:moveTo>
                    <a:lnTo>
                      <a:pt x="1947" y="5138"/>
                    </a:lnTo>
                    <a:lnTo>
                      <a:pt x="3124" y="5138"/>
                    </a:lnTo>
                    <a:lnTo>
                      <a:pt x="3124" y="1"/>
                    </a:lnTo>
                    <a:close/>
                    <a:moveTo>
                      <a:pt x="4016" y="1"/>
                    </a:moveTo>
                    <a:lnTo>
                      <a:pt x="4016" y="5138"/>
                    </a:lnTo>
                    <a:lnTo>
                      <a:pt x="6830" y="5138"/>
                    </a:lnTo>
                    <a:lnTo>
                      <a:pt x="6830" y="1"/>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7" name="Google Shape;2137;p31"/>
              <p:cNvSpPr/>
              <p:nvPr/>
            </p:nvSpPr>
            <p:spPr>
              <a:xfrm>
                <a:off x="7735263" y="1059925"/>
                <a:ext cx="17325" cy="109375"/>
              </a:xfrm>
              <a:custGeom>
                <a:avLst/>
                <a:gdLst/>
                <a:ahLst/>
                <a:cxnLst/>
                <a:rect l="l" t="t" r="r" b="b"/>
                <a:pathLst>
                  <a:path w="693" h="4375" extrusionOk="0">
                    <a:moveTo>
                      <a:pt x="321" y="0"/>
                    </a:moveTo>
                    <a:cubicBezTo>
                      <a:pt x="149" y="0"/>
                      <a:pt x="3" y="126"/>
                      <a:pt x="39" y="322"/>
                    </a:cubicBezTo>
                    <a:cubicBezTo>
                      <a:pt x="70" y="492"/>
                      <a:pt x="157" y="587"/>
                      <a:pt x="303" y="587"/>
                    </a:cubicBezTo>
                    <a:cubicBezTo>
                      <a:pt x="332" y="587"/>
                      <a:pt x="365" y="584"/>
                      <a:pt x="399" y="575"/>
                    </a:cubicBezTo>
                    <a:cubicBezTo>
                      <a:pt x="670" y="511"/>
                      <a:pt x="692" y="127"/>
                      <a:pt x="456" y="26"/>
                    </a:cubicBezTo>
                    <a:lnTo>
                      <a:pt x="419" y="14"/>
                    </a:lnTo>
                    <a:cubicBezTo>
                      <a:pt x="386" y="5"/>
                      <a:pt x="353" y="0"/>
                      <a:pt x="321" y="0"/>
                    </a:cubicBezTo>
                    <a:close/>
                    <a:moveTo>
                      <a:pt x="319" y="947"/>
                    </a:moveTo>
                    <a:cubicBezTo>
                      <a:pt x="146" y="947"/>
                      <a:pt x="0" y="1073"/>
                      <a:pt x="37" y="1268"/>
                    </a:cubicBezTo>
                    <a:cubicBezTo>
                      <a:pt x="68" y="1439"/>
                      <a:pt x="155" y="1535"/>
                      <a:pt x="300" y="1535"/>
                    </a:cubicBezTo>
                    <a:cubicBezTo>
                      <a:pt x="330" y="1535"/>
                      <a:pt x="363" y="1530"/>
                      <a:pt x="398" y="1522"/>
                    </a:cubicBezTo>
                    <a:cubicBezTo>
                      <a:pt x="670" y="1458"/>
                      <a:pt x="692" y="1074"/>
                      <a:pt x="454" y="972"/>
                    </a:cubicBezTo>
                    <a:cubicBezTo>
                      <a:pt x="443" y="967"/>
                      <a:pt x="431" y="964"/>
                      <a:pt x="417" y="960"/>
                    </a:cubicBezTo>
                    <a:cubicBezTo>
                      <a:pt x="384" y="951"/>
                      <a:pt x="351" y="947"/>
                      <a:pt x="319" y="947"/>
                    </a:cubicBezTo>
                    <a:close/>
                    <a:moveTo>
                      <a:pt x="319" y="1893"/>
                    </a:moveTo>
                    <a:cubicBezTo>
                      <a:pt x="146" y="1893"/>
                      <a:pt x="0" y="2020"/>
                      <a:pt x="37" y="2215"/>
                    </a:cubicBezTo>
                    <a:cubicBezTo>
                      <a:pt x="68" y="2385"/>
                      <a:pt x="155" y="2481"/>
                      <a:pt x="300" y="2481"/>
                    </a:cubicBezTo>
                    <a:cubicBezTo>
                      <a:pt x="330" y="2481"/>
                      <a:pt x="363" y="2477"/>
                      <a:pt x="398" y="2469"/>
                    </a:cubicBezTo>
                    <a:cubicBezTo>
                      <a:pt x="670" y="2404"/>
                      <a:pt x="692" y="2023"/>
                      <a:pt x="454" y="1919"/>
                    </a:cubicBezTo>
                    <a:cubicBezTo>
                      <a:pt x="443" y="1913"/>
                      <a:pt x="431" y="1910"/>
                      <a:pt x="417" y="1907"/>
                    </a:cubicBezTo>
                    <a:cubicBezTo>
                      <a:pt x="384" y="1898"/>
                      <a:pt x="351" y="1893"/>
                      <a:pt x="319" y="1893"/>
                    </a:cubicBezTo>
                    <a:close/>
                    <a:moveTo>
                      <a:pt x="319" y="2840"/>
                    </a:moveTo>
                    <a:cubicBezTo>
                      <a:pt x="146" y="2840"/>
                      <a:pt x="0" y="2966"/>
                      <a:pt x="37" y="3162"/>
                    </a:cubicBezTo>
                    <a:cubicBezTo>
                      <a:pt x="68" y="3332"/>
                      <a:pt x="155" y="3428"/>
                      <a:pt x="300" y="3428"/>
                    </a:cubicBezTo>
                    <a:cubicBezTo>
                      <a:pt x="330" y="3428"/>
                      <a:pt x="363" y="3424"/>
                      <a:pt x="398" y="3415"/>
                    </a:cubicBezTo>
                    <a:cubicBezTo>
                      <a:pt x="668" y="3351"/>
                      <a:pt x="692" y="2969"/>
                      <a:pt x="454" y="2865"/>
                    </a:cubicBezTo>
                    <a:cubicBezTo>
                      <a:pt x="443" y="2860"/>
                      <a:pt x="431" y="2857"/>
                      <a:pt x="417" y="2854"/>
                    </a:cubicBezTo>
                    <a:cubicBezTo>
                      <a:pt x="384" y="2844"/>
                      <a:pt x="351" y="2840"/>
                      <a:pt x="319" y="2840"/>
                    </a:cubicBezTo>
                    <a:close/>
                    <a:moveTo>
                      <a:pt x="319" y="3786"/>
                    </a:moveTo>
                    <a:cubicBezTo>
                      <a:pt x="146" y="3786"/>
                      <a:pt x="0" y="3913"/>
                      <a:pt x="37" y="4108"/>
                    </a:cubicBezTo>
                    <a:cubicBezTo>
                      <a:pt x="68" y="4278"/>
                      <a:pt x="155" y="4374"/>
                      <a:pt x="300" y="4374"/>
                    </a:cubicBezTo>
                    <a:cubicBezTo>
                      <a:pt x="330" y="4374"/>
                      <a:pt x="363" y="4370"/>
                      <a:pt x="398" y="4362"/>
                    </a:cubicBezTo>
                    <a:cubicBezTo>
                      <a:pt x="668" y="4297"/>
                      <a:pt x="692" y="3916"/>
                      <a:pt x="454" y="3812"/>
                    </a:cubicBezTo>
                    <a:cubicBezTo>
                      <a:pt x="443" y="3807"/>
                      <a:pt x="431" y="3803"/>
                      <a:pt x="417" y="3800"/>
                    </a:cubicBezTo>
                    <a:cubicBezTo>
                      <a:pt x="384" y="3791"/>
                      <a:pt x="351" y="3786"/>
                      <a:pt x="319" y="37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8" name="Google Shape;2138;p31"/>
              <p:cNvSpPr/>
              <p:nvPr/>
            </p:nvSpPr>
            <p:spPr>
              <a:xfrm>
                <a:off x="6956088" y="1049125"/>
                <a:ext cx="170700" cy="128425"/>
              </a:xfrm>
              <a:custGeom>
                <a:avLst/>
                <a:gdLst/>
                <a:ahLst/>
                <a:cxnLst/>
                <a:rect l="l" t="t" r="r" b="b"/>
                <a:pathLst>
                  <a:path w="6828" h="5137" extrusionOk="0">
                    <a:moveTo>
                      <a:pt x="1" y="1"/>
                    </a:moveTo>
                    <a:lnTo>
                      <a:pt x="1" y="5137"/>
                    </a:lnTo>
                    <a:lnTo>
                      <a:pt x="2815" y="5137"/>
                    </a:lnTo>
                    <a:lnTo>
                      <a:pt x="2815" y="1"/>
                    </a:lnTo>
                    <a:close/>
                    <a:moveTo>
                      <a:pt x="3705" y="1"/>
                    </a:moveTo>
                    <a:lnTo>
                      <a:pt x="3705" y="5137"/>
                    </a:lnTo>
                    <a:lnTo>
                      <a:pt x="4881" y="5137"/>
                    </a:lnTo>
                    <a:lnTo>
                      <a:pt x="4881" y="1"/>
                    </a:lnTo>
                    <a:close/>
                    <a:moveTo>
                      <a:pt x="5651" y="1"/>
                    </a:moveTo>
                    <a:lnTo>
                      <a:pt x="5651" y="5137"/>
                    </a:lnTo>
                    <a:lnTo>
                      <a:pt x="6828" y="5137"/>
                    </a:lnTo>
                    <a:lnTo>
                      <a:pt x="6828" y="1"/>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9" name="Google Shape;2139;p31"/>
              <p:cNvSpPr/>
              <p:nvPr/>
            </p:nvSpPr>
            <p:spPr>
              <a:xfrm>
                <a:off x="6982063" y="1059850"/>
                <a:ext cx="17275" cy="109400"/>
              </a:xfrm>
              <a:custGeom>
                <a:avLst/>
                <a:gdLst/>
                <a:ahLst/>
                <a:cxnLst/>
                <a:rect l="l" t="t" r="r" b="b"/>
                <a:pathLst>
                  <a:path w="691" h="4376" extrusionOk="0">
                    <a:moveTo>
                      <a:pt x="373" y="1"/>
                    </a:moveTo>
                    <a:cubicBezTo>
                      <a:pt x="341" y="1"/>
                      <a:pt x="307" y="5"/>
                      <a:pt x="274" y="15"/>
                    </a:cubicBezTo>
                    <a:cubicBezTo>
                      <a:pt x="261" y="17"/>
                      <a:pt x="249" y="21"/>
                      <a:pt x="238" y="26"/>
                    </a:cubicBezTo>
                    <a:cubicBezTo>
                      <a:pt x="0" y="129"/>
                      <a:pt x="24" y="512"/>
                      <a:pt x="295" y="576"/>
                    </a:cubicBezTo>
                    <a:cubicBezTo>
                      <a:pt x="330" y="585"/>
                      <a:pt x="362" y="589"/>
                      <a:pt x="392" y="589"/>
                    </a:cubicBezTo>
                    <a:cubicBezTo>
                      <a:pt x="537" y="589"/>
                      <a:pt x="624" y="493"/>
                      <a:pt x="655" y="322"/>
                    </a:cubicBezTo>
                    <a:cubicBezTo>
                      <a:pt x="691" y="127"/>
                      <a:pt x="545" y="1"/>
                      <a:pt x="373" y="1"/>
                    </a:cubicBezTo>
                    <a:close/>
                    <a:moveTo>
                      <a:pt x="373" y="948"/>
                    </a:moveTo>
                    <a:cubicBezTo>
                      <a:pt x="341" y="948"/>
                      <a:pt x="307" y="952"/>
                      <a:pt x="274" y="961"/>
                    </a:cubicBezTo>
                    <a:lnTo>
                      <a:pt x="238" y="973"/>
                    </a:lnTo>
                    <a:cubicBezTo>
                      <a:pt x="0" y="1076"/>
                      <a:pt x="24" y="1459"/>
                      <a:pt x="295" y="1523"/>
                    </a:cubicBezTo>
                    <a:cubicBezTo>
                      <a:pt x="329" y="1531"/>
                      <a:pt x="361" y="1535"/>
                      <a:pt x="390" y="1535"/>
                    </a:cubicBezTo>
                    <a:cubicBezTo>
                      <a:pt x="536" y="1535"/>
                      <a:pt x="624" y="1438"/>
                      <a:pt x="655" y="1268"/>
                    </a:cubicBezTo>
                    <a:cubicBezTo>
                      <a:pt x="691" y="1074"/>
                      <a:pt x="545" y="948"/>
                      <a:pt x="373" y="948"/>
                    </a:cubicBezTo>
                    <a:close/>
                    <a:moveTo>
                      <a:pt x="373" y="1895"/>
                    </a:moveTo>
                    <a:cubicBezTo>
                      <a:pt x="341" y="1895"/>
                      <a:pt x="307" y="1900"/>
                      <a:pt x="274" y="1909"/>
                    </a:cubicBezTo>
                    <a:lnTo>
                      <a:pt x="238" y="1921"/>
                    </a:lnTo>
                    <a:cubicBezTo>
                      <a:pt x="0" y="2022"/>
                      <a:pt x="24" y="2406"/>
                      <a:pt x="295" y="2470"/>
                    </a:cubicBezTo>
                    <a:cubicBezTo>
                      <a:pt x="329" y="2479"/>
                      <a:pt x="361" y="2483"/>
                      <a:pt x="391" y="2483"/>
                    </a:cubicBezTo>
                    <a:cubicBezTo>
                      <a:pt x="537" y="2483"/>
                      <a:pt x="624" y="2387"/>
                      <a:pt x="655" y="2216"/>
                    </a:cubicBezTo>
                    <a:cubicBezTo>
                      <a:pt x="691" y="2021"/>
                      <a:pt x="545" y="1895"/>
                      <a:pt x="373" y="1895"/>
                    </a:cubicBezTo>
                    <a:close/>
                    <a:moveTo>
                      <a:pt x="373" y="2842"/>
                    </a:moveTo>
                    <a:cubicBezTo>
                      <a:pt x="341" y="2842"/>
                      <a:pt x="307" y="2846"/>
                      <a:pt x="274" y="2855"/>
                    </a:cubicBezTo>
                    <a:lnTo>
                      <a:pt x="238" y="2867"/>
                    </a:lnTo>
                    <a:cubicBezTo>
                      <a:pt x="0" y="2969"/>
                      <a:pt x="24" y="3353"/>
                      <a:pt x="295" y="3417"/>
                    </a:cubicBezTo>
                    <a:cubicBezTo>
                      <a:pt x="329" y="3425"/>
                      <a:pt x="361" y="3429"/>
                      <a:pt x="391" y="3429"/>
                    </a:cubicBezTo>
                    <a:cubicBezTo>
                      <a:pt x="537" y="3429"/>
                      <a:pt x="624" y="3333"/>
                      <a:pt x="655" y="3162"/>
                    </a:cubicBezTo>
                    <a:cubicBezTo>
                      <a:pt x="691" y="2968"/>
                      <a:pt x="545" y="2842"/>
                      <a:pt x="373" y="2842"/>
                    </a:cubicBezTo>
                    <a:close/>
                    <a:moveTo>
                      <a:pt x="373" y="3788"/>
                    </a:moveTo>
                    <a:cubicBezTo>
                      <a:pt x="341" y="3788"/>
                      <a:pt x="307" y="3793"/>
                      <a:pt x="274" y="3802"/>
                    </a:cubicBezTo>
                    <a:lnTo>
                      <a:pt x="238" y="3814"/>
                    </a:lnTo>
                    <a:cubicBezTo>
                      <a:pt x="0" y="3917"/>
                      <a:pt x="24" y="4299"/>
                      <a:pt x="295" y="4364"/>
                    </a:cubicBezTo>
                    <a:cubicBezTo>
                      <a:pt x="329" y="4372"/>
                      <a:pt x="361" y="4376"/>
                      <a:pt x="391" y="4376"/>
                    </a:cubicBezTo>
                    <a:cubicBezTo>
                      <a:pt x="537" y="4376"/>
                      <a:pt x="624" y="4280"/>
                      <a:pt x="655" y="4109"/>
                    </a:cubicBezTo>
                    <a:cubicBezTo>
                      <a:pt x="691" y="3915"/>
                      <a:pt x="545" y="3788"/>
                      <a:pt x="373" y="37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0" name="Google Shape;2140;p31"/>
              <p:cNvSpPr/>
              <p:nvPr/>
            </p:nvSpPr>
            <p:spPr>
              <a:xfrm>
                <a:off x="7215750" y="1092437"/>
                <a:ext cx="289625" cy="42151"/>
              </a:xfrm>
              <a:custGeom>
                <a:avLst/>
                <a:gdLst/>
                <a:ahLst/>
                <a:cxnLst/>
                <a:rect l="l" t="t" r="r" b="b"/>
                <a:pathLst>
                  <a:path w="11585" h="1457" extrusionOk="0">
                    <a:moveTo>
                      <a:pt x="11585" y="895"/>
                    </a:moveTo>
                    <a:lnTo>
                      <a:pt x="11585" y="895"/>
                    </a:lnTo>
                    <a:cubicBezTo>
                      <a:pt x="11585" y="895"/>
                      <a:pt x="11585" y="895"/>
                      <a:pt x="11585" y="895"/>
                    </a:cubicBezTo>
                    <a:cubicBezTo>
                      <a:pt x="11585" y="895"/>
                      <a:pt x="11585" y="895"/>
                      <a:pt x="11585" y="895"/>
                    </a:cubicBezTo>
                    <a:close/>
                    <a:moveTo>
                      <a:pt x="7676" y="1045"/>
                    </a:moveTo>
                    <a:cubicBezTo>
                      <a:pt x="7676" y="1045"/>
                      <a:pt x="7676" y="1045"/>
                      <a:pt x="7676" y="1045"/>
                    </a:cubicBezTo>
                    <a:lnTo>
                      <a:pt x="7676" y="1045"/>
                    </a:lnTo>
                    <a:cubicBezTo>
                      <a:pt x="7676" y="1045"/>
                      <a:pt x="7676" y="1045"/>
                      <a:pt x="7676" y="1045"/>
                    </a:cubicBezTo>
                    <a:close/>
                    <a:moveTo>
                      <a:pt x="10391" y="1144"/>
                    </a:moveTo>
                    <a:lnTo>
                      <a:pt x="10391" y="1144"/>
                    </a:lnTo>
                    <a:cubicBezTo>
                      <a:pt x="10391" y="1144"/>
                      <a:pt x="10391" y="1144"/>
                      <a:pt x="10391" y="1144"/>
                    </a:cubicBezTo>
                    <a:cubicBezTo>
                      <a:pt x="10391" y="1144"/>
                      <a:pt x="10391" y="1144"/>
                      <a:pt x="10391" y="1144"/>
                    </a:cubicBezTo>
                    <a:close/>
                    <a:moveTo>
                      <a:pt x="3643" y="1"/>
                    </a:moveTo>
                    <a:cubicBezTo>
                      <a:pt x="3604" y="1"/>
                      <a:pt x="3566" y="2"/>
                      <a:pt x="3527" y="6"/>
                    </a:cubicBezTo>
                    <a:cubicBezTo>
                      <a:pt x="3349" y="23"/>
                      <a:pt x="3214" y="112"/>
                      <a:pt x="3071" y="187"/>
                    </a:cubicBezTo>
                    <a:cubicBezTo>
                      <a:pt x="2907" y="221"/>
                      <a:pt x="2264" y="370"/>
                      <a:pt x="2109" y="503"/>
                    </a:cubicBezTo>
                    <a:cubicBezTo>
                      <a:pt x="1917" y="474"/>
                      <a:pt x="1733" y="460"/>
                      <a:pt x="1559" y="460"/>
                    </a:cubicBezTo>
                    <a:cubicBezTo>
                      <a:pt x="1311" y="460"/>
                      <a:pt x="1082" y="489"/>
                      <a:pt x="873" y="545"/>
                    </a:cubicBezTo>
                    <a:cubicBezTo>
                      <a:pt x="749" y="579"/>
                      <a:pt x="124" y="758"/>
                      <a:pt x="12" y="978"/>
                    </a:cubicBezTo>
                    <a:cubicBezTo>
                      <a:pt x="9" y="984"/>
                      <a:pt x="7" y="990"/>
                      <a:pt x="6" y="997"/>
                    </a:cubicBezTo>
                    <a:cubicBezTo>
                      <a:pt x="0" y="1027"/>
                      <a:pt x="14" y="1056"/>
                      <a:pt x="43" y="1071"/>
                    </a:cubicBezTo>
                    <a:cubicBezTo>
                      <a:pt x="53" y="1076"/>
                      <a:pt x="64" y="1078"/>
                      <a:pt x="75" y="1078"/>
                    </a:cubicBezTo>
                    <a:cubicBezTo>
                      <a:pt x="100" y="1078"/>
                      <a:pt x="124" y="1064"/>
                      <a:pt x="136" y="1040"/>
                    </a:cubicBezTo>
                    <a:cubicBezTo>
                      <a:pt x="195" y="925"/>
                      <a:pt x="569" y="771"/>
                      <a:pt x="911" y="679"/>
                    </a:cubicBezTo>
                    <a:cubicBezTo>
                      <a:pt x="1109" y="625"/>
                      <a:pt x="1326" y="598"/>
                      <a:pt x="1561" y="598"/>
                    </a:cubicBezTo>
                    <a:cubicBezTo>
                      <a:pt x="1737" y="598"/>
                      <a:pt x="1924" y="614"/>
                      <a:pt x="2121" y="644"/>
                    </a:cubicBezTo>
                    <a:cubicBezTo>
                      <a:pt x="2130" y="647"/>
                      <a:pt x="2138" y="650"/>
                      <a:pt x="2146" y="650"/>
                    </a:cubicBezTo>
                    <a:cubicBezTo>
                      <a:pt x="2149" y="650"/>
                      <a:pt x="2151" y="650"/>
                      <a:pt x="2153" y="649"/>
                    </a:cubicBezTo>
                    <a:cubicBezTo>
                      <a:pt x="2292" y="672"/>
                      <a:pt x="2436" y="700"/>
                      <a:pt x="2586" y="738"/>
                    </a:cubicBezTo>
                    <a:cubicBezTo>
                      <a:pt x="2826" y="798"/>
                      <a:pt x="3062" y="862"/>
                      <a:pt x="3296" y="925"/>
                    </a:cubicBezTo>
                    <a:cubicBezTo>
                      <a:pt x="4161" y="1160"/>
                      <a:pt x="4985" y="1384"/>
                      <a:pt x="5904" y="1384"/>
                    </a:cubicBezTo>
                    <a:cubicBezTo>
                      <a:pt x="6014" y="1384"/>
                      <a:pt x="6125" y="1381"/>
                      <a:pt x="6237" y="1374"/>
                    </a:cubicBezTo>
                    <a:cubicBezTo>
                      <a:pt x="6389" y="1407"/>
                      <a:pt x="6537" y="1456"/>
                      <a:pt x="6695" y="1456"/>
                    </a:cubicBezTo>
                    <a:cubicBezTo>
                      <a:pt x="6725" y="1456"/>
                      <a:pt x="6756" y="1454"/>
                      <a:pt x="6787" y="1450"/>
                    </a:cubicBezTo>
                    <a:cubicBezTo>
                      <a:pt x="7135" y="1403"/>
                      <a:pt x="7399" y="1197"/>
                      <a:pt x="7676" y="1045"/>
                    </a:cubicBezTo>
                    <a:lnTo>
                      <a:pt x="7676" y="1045"/>
                    </a:lnTo>
                    <a:cubicBezTo>
                      <a:pt x="7674" y="1046"/>
                      <a:pt x="7672" y="1046"/>
                      <a:pt x="7669" y="1046"/>
                    </a:cubicBezTo>
                    <a:cubicBezTo>
                      <a:pt x="7628" y="1046"/>
                      <a:pt x="7449" y="985"/>
                      <a:pt x="7418" y="979"/>
                    </a:cubicBezTo>
                    <a:cubicBezTo>
                      <a:pt x="7334" y="959"/>
                      <a:pt x="7255" y="950"/>
                      <a:pt x="7170" y="945"/>
                    </a:cubicBezTo>
                    <a:cubicBezTo>
                      <a:pt x="7085" y="940"/>
                      <a:pt x="6998" y="931"/>
                      <a:pt x="6912" y="931"/>
                    </a:cubicBezTo>
                    <a:cubicBezTo>
                      <a:pt x="6833" y="931"/>
                      <a:pt x="6755" y="939"/>
                      <a:pt x="6681" y="965"/>
                    </a:cubicBezTo>
                    <a:cubicBezTo>
                      <a:pt x="6500" y="1028"/>
                      <a:pt x="6352" y="1088"/>
                      <a:pt x="6200" y="1184"/>
                    </a:cubicBezTo>
                    <a:cubicBezTo>
                      <a:pt x="6174" y="1200"/>
                      <a:pt x="6138" y="1219"/>
                      <a:pt x="6103" y="1241"/>
                    </a:cubicBezTo>
                    <a:cubicBezTo>
                      <a:pt x="6037" y="1243"/>
                      <a:pt x="5971" y="1244"/>
                      <a:pt x="5905" y="1244"/>
                    </a:cubicBezTo>
                    <a:cubicBezTo>
                      <a:pt x="5191" y="1244"/>
                      <a:pt x="4530" y="1105"/>
                      <a:pt x="3862" y="933"/>
                    </a:cubicBezTo>
                    <a:cubicBezTo>
                      <a:pt x="4317" y="917"/>
                      <a:pt x="4762" y="811"/>
                      <a:pt x="5282" y="674"/>
                    </a:cubicBezTo>
                    <a:cubicBezTo>
                      <a:pt x="5662" y="573"/>
                      <a:pt x="6071" y="489"/>
                      <a:pt x="6521" y="421"/>
                    </a:cubicBezTo>
                    <a:cubicBezTo>
                      <a:pt x="6529" y="424"/>
                      <a:pt x="6538" y="426"/>
                      <a:pt x="6548" y="426"/>
                    </a:cubicBezTo>
                    <a:cubicBezTo>
                      <a:pt x="6551" y="426"/>
                      <a:pt x="6555" y="425"/>
                      <a:pt x="6559" y="425"/>
                    </a:cubicBezTo>
                    <a:cubicBezTo>
                      <a:pt x="6596" y="417"/>
                      <a:pt x="6638" y="413"/>
                      <a:pt x="6684" y="413"/>
                    </a:cubicBezTo>
                    <a:cubicBezTo>
                      <a:pt x="6994" y="413"/>
                      <a:pt x="7475" y="576"/>
                      <a:pt x="7713" y="674"/>
                    </a:cubicBezTo>
                    <a:cubicBezTo>
                      <a:pt x="8082" y="826"/>
                      <a:pt x="8432" y="954"/>
                      <a:pt x="8824" y="1047"/>
                    </a:cubicBezTo>
                    <a:cubicBezTo>
                      <a:pt x="8854" y="1061"/>
                      <a:pt x="8884" y="1076"/>
                      <a:pt x="8907" y="1088"/>
                    </a:cubicBezTo>
                    <a:cubicBezTo>
                      <a:pt x="9067" y="1175"/>
                      <a:pt x="9222" y="1227"/>
                      <a:pt x="9408" y="1279"/>
                    </a:cubicBezTo>
                    <a:cubicBezTo>
                      <a:pt x="9466" y="1296"/>
                      <a:pt x="9526" y="1302"/>
                      <a:pt x="9585" y="1302"/>
                    </a:cubicBezTo>
                    <a:cubicBezTo>
                      <a:pt x="9690" y="1302"/>
                      <a:pt x="9795" y="1284"/>
                      <a:pt x="9897" y="1273"/>
                    </a:cubicBezTo>
                    <a:cubicBezTo>
                      <a:pt x="9982" y="1263"/>
                      <a:pt x="10060" y="1248"/>
                      <a:pt x="10141" y="1226"/>
                    </a:cubicBezTo>
                    <a:cubicBezTo>
                      <a:pt x="10171" y="1217"/>
                      <a:pt x="10349" y="1144"/>
                      <a:pt x="10386" y="1144"/>
                    </a:cubicBezTo>
                    <a:cubicBezTo>
                      <a:pt x="10388" y="1144"/>
                      <a:pt x="10390" y="1144"/>
                      <a:pt x="10391" y="1144"/>
                    </a:cubicBezTo>
                    <a:lnTo>
                      <a:pt x="10391" y="1144"/>
                    </a:lnTo>
                    <a:cubicBezTo>
                      <a:pt x="10099" y="1010"/>
                      <a:pt x="9816" y="818"/>
                      <a:pt x="9464" y="790"/>
                    </a:cubicBezTo>
                    <a:cubicBezTo>
                      <a:pt x="9445" y="789"/>
                      <a:pt x="9427" y="788"/>
                      <a:pt x="9408" y="788"/>
                    </a:cubicBezTo>
                    <a:cubicBezTo>
                      <a:pt x="9215" y="788"/>
                      <a:pt x="9044" y="869"/>
                      <a:pt x="8862" y="913"/>
                    </a:cubicBezTo>
                    <a:cubicBezTo>
                      <a:pt x="8477" y="822"/>
                      <a:pt x="8130" y="696"/>
                      <a:pt x="7767" y="545"/>
                    </a:cubicBezTo>
                    <a:cubicBezTo>
                      <a:pt x="7746" y="537"/>
                      <a:pt x="7451" y="417"/>
                      <a:pt x="7132" y="339"/>
                    </a:cubicBezTo>
                    <a:cubicBezTo>
                      <a:pt x="7188" y="333"/>
                      <a:pt x="7241" y="326"/>
                      <a:pt x="7296" y="321"/>
                    </a:cubicBezTo>
                    <a:lnTo>
                      <a:pt x="7445" y="305"/>
                    </a:lnTo>
                    <a:cubicBezTo>
                      <a:pt x="7798" y="266"/>
                      <a:pt x="8165" y="226"/>
                      <a:pt x="8527" y="226"/>
                    </a:cubicBezTo>
                    <a:cubicBezTo>
                      <a:pt x="8556" y="226"/>
                      <a:pt x="8586" y="226"/>
                      <a:pt x="8616" y="227"/>
                    </a:cubicBezTo>
                    <a:cubicBezTo>
                      <a:pt x="9136" y="237"/>
                      <a:pt x="9638" y="337"/>
                      <a:pt x="10130" y="456"/>
                    </a:cubicBezTo>
                    <a:cubicBezTo>
                      <a:pt x="10266" y="579"/>
                      <a:pt x="10356" y="737"/>
                      <a:pt x="10553" y="812"/>
                    </a:cubicBezTo>
                    <a:cubicBezTo>
                      <a:pt x="10745" y="885"/>
                      <a:pt x="10959" y="898"/>
                      <a:pt x="11174" y="898"/>
                    </a:cubicBezTo>
                    <a:cubicBezTo>
                      <a:pt x="11286" y="898"/>
                      <a:pt x="11397" y="894"/>
                      <a:pt x="11506" y="894"/>
                    </a:cubicBezTo>
                    <a:cubicBezTo>
                      <a:pt x="11533" y="894"/>
                      <a:pt x="11559" y="895"/>
                      <a:pt x="11585" y="895"/>
                    </a:cubicBezTo>
                    <a:lnTo>
                      <a:pt x="11585" y="895"/>
                    </a:lnTo>
                    <a:cubicBezTo>
                      <a:pt x="11559" y="894"/>
                      <a:pt x="11452" y="745"/>
                      <a:pt x="11432" y="724"/>
                    </a:cubicBezTo>
                    <a:cubicBezTo>
                      <a:pt x="11381" y="673"/>
                      <a:pt x="11327" y="628"/>
                      <a:pt x="11263" y="585"/>
                    </a:cubicBezTo>
                    <a:cubicBezTo>
                      <a:pt x="11141" y="504"/>
                      <a:pt x="11023" y="405"/>
                      <a:pt x="10858" y="379"/>
                    </a:cubicBezTo>
                    <a:cubicBezTo>
                      <a:pt x="10690" y="351"/>
                      <a:pt x="10542" y="331"/>
                      <a:pt x="10377" y="331"/>
                    </a:cubicBezTo>
                    <a:cubicBezTo>
                      <a:pt x="10351" y="331"/>
                      <a:pt x="10325" y="332"/>
                      <a:pt x="10298" y="333"/>
                    </a:cubicBezTo>
                    <a:cubicBezTo>
                      <a:pt x="10290" y="333"/>
                      <a:pt x="10282" y="333"/>
                      <a:pt x="10273" y="333"/>
                    </a:cubicBezTo>
                    <a:cubicBezTo>
                      <a:pt x="10255" y="333"/>
                      <a:pt x="10234" y="333"/>
                      <a:pt x="10213" y="333"/>
                    </a:cubicBezTo>
                    <a:cubicBezTo>
                      <a:pt x="9698" y="205"/>
                      <a:pt x="9169" y="100"/>
                      <a:pt x="8617" y="88"/>
                    </a:cubicBezTo>
                    <a:cubicBezTo>
                      <a:pt x="8583" y="87"/>
                      <a:pt x="8549" y="87"/>
                      <a:pt x="8514" y="87"/>
                    </a:cubicBezTo>
                    <a:cubicBezTo>
                      <a:pt x="8148" y="87"/>
                      <a:pt x="7783" y="127"/>
                      <a:pt x="7429" y="166"/>
                    </a:cubicBezTo>
                    <a:lnTo>
                      <a:pt x="7281" y="182"/>
                    </a:lnTo>
                    <a:cubicBezTo>
                      <a:pt x="6506" y="264"/>
                      <a:pt x="5841" y="382"/>
                      <a:pt x="5248" y="539"/>
                    </a:cubicBezTo>
                    <a:cubicBezTo>
                      <a:pt x="4691" y="686"/>
                      <a:pt x="4223" y="797"/>
                      <a:pt x="3738" y="797"/>
                    </a:cubicBezTo>
                    <a:cubicBezTo>
                      <a:pt x="3542" y="797"/>
                      <a:pt x="3344" y="779"/>
                      <a:pt x="3135" y="738"/>
                    </a:cubicBezTo>
                    <a:lnTo>
                      <a:pt x="3131" y="738"/>
                    </a:lnTo>
                    <a:cubicBezTo>
                      <a:pt x="2961" y="692"/>
                      <a:pt x="2793" y="646"/>
                      <a:pt x="2619" y="603"/>
                    </a:cubicBezTo>
                    <a:cubicBezTo>
                      <a:pt x="2519" y="577"/>
                      <a:pt x="2421" y="557"/>
                      <a:pt x="2327" y="539"/>
                    </a:cubicBezTo>
                    <a:cubicBezTo>
                      <a:pt x="2488" y="480"/>
                      <a:pt x="2763" y="405"/>
                      <a:pt x="2949" y="358"/>
                    </a:cubicBezTo>
                    <a:cubicBezTo>
                      <a:pt x="2996" y="371"/>
                      <a:pt x="3043" y="384"/>
                      <a:pt x="3078" y="395"/>
                    </a:cubicBezTo>
                    <a:cubicBezTo>
                      <a:pt x="3260" y="450"/>
                      <a:pt x="3428" y="473"/>
                      <a:pt x="3624" y="492"/>
                    </a:cubicBezTo>
                    <a:cubicBezTo>
                      <a:pt x="3642" y="494"/>
                      <a:pt x="3661" y="494"/>
                      <a:pt x="3679" y="494"/>
                    </a:cubicBezTo>
                    <a:cubicBezTo>
                      <a:pt x="3826" y="494"/>
                      <a:pt x="3963" y="440"/>
                      <a:pt x="4098" y="398"/>
                    </a:cubicBezTo>
                    <a:cubicBezTo>
                      <a:pt x="4177" y="374"/>
                      <a:pt x="4248" y="346"/>
                      <a:pt x="4319" y="310"/>
                    </a:cubicBezTo>
                    <a:cubicBezTo>
                      <a:pt x="4348" y="295"/>
                      <a:pt x="4507" y="187"/>
                      <a:pt x="4536" y="187"/>
                    </a:cubicBezTo>
                    <a:cubicBezTo>
                      <a:pt x="4536" y="187"/>
                      <a:pt x="4537" y="187"/>
                      <a:pt x="4538" y="187"/>
                    </a:cubicBezTo>
                    <a:cubicBezTo>
                      <a:pt x="4248" y="117"/>
                      <a:pt x="3952" y="1"/>
                      <a:pt x="3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41" name="Google Shape;2141;p31"/>
            <p:cNvGrpSpPr/>
            <p:nvPr/>
          </p:nvGrpSpPr>
          <p:grpSpPr>
            <a:xfrm rot="-5400000" flipH="1">
              <a:off x="-1086026" y="1368005"/>
              <a:ext cx="328988" cy="2363927"/>
              <a:chOff x="3010050" y="1961050"/>
              <a:chExt cx="176600" cy="1268950"/>
            </a:xfrm>
          </p:grpSpPr>
          <p:sp>
            <p:nvSpPr>
              <p:cNvPr id="2142" name="Google Shape;2142;p31"/>
              <p:cNvSpPr/>
              <p:nvPr/>
            </p:nvSpPr>
            <p:spPr>
              <a:xfrm>
                <a:off x="3010050" y="1961050"/>
                <a:ext cx="176600" cy="1268950"/>
              </a:xfrm>
              <a:custGeom>
                <a:avLst/>
                <a:gdLst/>
                <a:ahLst/>
                <a:cxnLst/>
                <a:rect l="l" t="t" r="r" b="b"/>
                <a:pathLst>
                  <a:path w="7064" h="50758" extrusionOk="0">
                    <a:moveTo>
                      <a:pt x="1" y="1"/>
                    </a:moveTo>
                    <a:lnTo>
                      <a:pt x="1" y="50758"/>
                    </a:lnTo>
                    <a:lnTo>
                      <a:pt x="7063" y="50758"/>
                    </a:lnTo>
                    <a:lnTo>
                      <a:pt x="70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3" name="Google Shape;2143;p31"/>
              <p:cNvSpPr/>
              <p:nvPr/>
            </p:nvSpPr>
            <p:spPr>
              <a:xfrm>
                <a:off x="3010050" y="312012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4" name="Google Shape;2144;p31"/>
              <p:cNvSpPr/>
              <p:nvPr/>
            </p:nvSpPr>
            <p:spPr>
              <a:xfrm>
                <a:off x="3010050" y="2938175"/>
                <a:ext cx="176600" cy="38650"/>
              </a:xfrm>
              <a:custGeom>
                <a:avLst/>
                <a:gdLst/>
                <a:ahLst/>
                <a:cxnLst/>
                <a:rect l="l" t="t" r="r" b="b"/>
                <a:pathLst>
                  <a:path w="7064" h="1546" extrusionOk="0">
                    <a:moveTo>
                      <a:pt x="1" y="0"/>
                    </a:moveTo>
                    <a:lnTo>
                      <a:pt x="1" y="1546"/>
                    </a:lnTo>
                    <a:lnTo>
                      <a:pt x="7063" y="1546"/>
                    </a:lnTo>
                    <a:lnTo>
                      <a:pt x="70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5" name="Google Shape;2145;p31"/>
              <p:cNvSpPr/>
              <p:nvPr/>
            </p:nvSpPr>
            <p:spPr>
              <a:xfrm>
                <a:off x="3034625" y="314067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6" name="Google Shape;2146;p31"/>
              <p:cNvSpPr/>
              <p:nvPr/>
            </p:nvSpPr>
            <p:spPr>
              <a:xfrm>
                <a:off x="3010050" y="199667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7" name="Google Shape;2147;p31"/>
              <p:cNvSpPr/>
              <p:nvPr/>
            </p:nvSpPr>
            <p:spPr>
              <a:xfrm>
                <a:off x="3010050" y="2217250"/>
                <a:ext cx="176600" cy="38675"/>
              </a:xfrm>
              <a:custGeom>
                <a:avLst/>
                <a:gdLst/>
                <a:ahLst/>
                <a:cxnLst/>
                <a:rect l="l" t="t" r="r" b="b"/>
                <a:pathLst>
                  <a:path w="7064" h="1547" extrusionOk="0">
                    <a:moveTo>
                      <a:pt x="1" y="1"/>
                    </a:moveTo>
                    <a:lnTo>
                      <a:pt x="1" y="1546"/>
                    </a:lnTo>
                    <a:lnTo>
                      <a:pt x="7063" y="1546"/>
                    </a:lnTo>
                    <a:lnTo>
                      <a:pt x="7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8" name="Google Shape;2148;p31"/>
              <p:cNvSpPr/>
              <p:nvPr/>
            </p:nvSpPr>
            <p:spPr>
              <a:xfrm>
                <a:off x="3034625" y="201722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9" name="Google Shape;2149;p31"/>
              <p:cNvSpPr/>
              <p:nvPr/>
            </p:nvSpPr>
            <p:spPr>
              <a:xfrm>
                <a:off x="3034625" y="2312175"/>
                <a:ext cx="127450" cy="566775"/>
              </a:xfrm>
              <a:custGeom>
                <a:avLst/>
                <a:gdLst/>
                <a:ahLst/>
                <a:cxnLst/>
                <a:rect l="l" t="t" r="r" b="b"/>
                <a:pathLst>
                  <a:path w="5098" h="22671" extrusionOk="0">
                    <a:moveTo>
                      <a:pt x="2549" y="1"/>
                    </a:moveTo>
                    <a:cubicBezTo>
                      <a:pt x="1141" y="1"/>
                      <a:pt x="1" y="1141"/>
                      <a:pt x="1" y="2548"/>
                    </a:cubicBezTo>
                    <a:lnTo>
                      <a:pt x="1" y="20121"/>
                    </a:lnTo>
                    <a:cubicBezTo>
                      <a:pt x="1" y="21529"/>
                      <a:pt x="1141" y="22670"/>
                      <a:pt x="2549" y="22670"/>
                    </a:cubicBezTo>
                    <a:cubicBezTo>
                      <a:pt x="3957" y="22670"/>
                      <a:pt x="5097" y="21528"/>
                      <a:pt x="5097" y="20121"/>
                    </a:cubicBezTo>
                    <a:lnTo>
                      <a:pt x="5097" y="2548"/>
                    </a:lnTo>
                    <a:cubicBezTo>
                      <a:pt x="5097" y="1141"/>
                      <a:pt x="3957" y="1"/>
                      <a:pt x="2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0" name="Google Shape;2150;p31"/>
              <p:cNvSpPr/>
              <p:nvPr/>
            </p:nvSpPr>
            <p:spPr>
              <a:xfrm>
                <a:off x="3063050" y="2338825"/>
                <a:ext cx="70625" cy="515700"/>
              </a:xfrm>
              <a:custGeom>
                <a:avLst/>
                <a:gdLst/>
                <a:ahLst/>
                <a:cxnLst/>
                <a:rect l="l" t="t" r="r" b="b"/>
                <a:pathLst>
                  <a:path w="2825" h="20628" extrusionOk="0">
                    <a:moveTo>
                      <a:pt x="1412" y="1"/>
                    </a:moveTo>
                    <a:cubicBezTo>
                      <a:pt x="633" y="1"/>
                      <a:pt x="1" y="633"/>
                      <a:pt x="1" y="1413"/>
                    </a:cubicBezTo>
                    <a:cubicBezTo>
                      <a:pt x="1" y="2098"/>
                      <a:pt x="488" y="2669"/>
                      <a:pt x="1136" y="2798"/>
                    </a:cubicBezTo>
                    <a:lnTo>
                      <a:pt x="1136" y="17831"/>
                    </a:lnTo>
                    <a:cubicBezTo>
                      <a:pt x="488" y="17959"/>
                      <a:pt x="1" y="18530"/>
                      <a:pt x="1" y="19216"/>
                    </a:cubicBezTo>
                    <a:cubicBezTo>
                      <a:pt x="1" y="19996"/>
                      <a:pt x="633" y="20628"/>
                      <a:pt x="1412" y="20628"/>
                    </a:cubicBezTo>
                    <a:cubicBezTo>
                      <a:pt x="2191" y="20628"/>
                      <a:pt x="2824" y="19996"/>
                      <a:pt x="2824" y="19216"/>
                    </a:cubicBezTo>
                    <a:cubicBezTo>
                      <a:pt x="2824" y="18531"/>
                      <a:pt x="2335" y="17959"/>
                      <a:pt x="1687" y="17831"/>
                    </a:cubicBezTo>
                    <a:lnTo>
                      <a:pt x="1687" y="2798"/>
                    </a:lnTo>
                    <a:cubicBezTo>
                      <a:pt x="2335" y="2669"/>
                      <a:pt x="2824" y="2098"/>
                      <a:pt x="2824" y="1413"/>
                    </a:cubicBezTo>
                    <a:cubicBezTo>
                      <a:pt x="2824" y="633"/>
                      <a:pt x="2191" y="1"/>
                      <a:pt x="14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1" name="Google Shape;2151;p31"/>
              <p:cNvSpPr/>
              <p:nvPr/>
            </p:nvSpPr>
            <p:spPr>
              <a:xfrm>
                <a:off x="3073775" y="2348525"/>
                <a:ext cx="47200" cy="48475"/>
              </a:xfrm>
              <a:custGeom>
                <a:avLst/>
                <a:gdLst/>
                <a:ahLst/>
                <a:cxnLst/>
                <a:rect l="l" t="t" r="r" b="b"/>
                <a:pathLst>
                  <a:path w="1888" h="1939" extrusionOk="0">
                    <a:moveTo>
                      <a:pt x="946" y="141"/>
                    </a:moveTo>
                    <a:cubicBezTo>
                      <a:pt x="1021" y="141"/>
                      <a:pt x="1094" y="153"/>
                      <a:pt x="1168" y="181"/>
                    </a:cubicBezTo>
                    <a:cubicBezTo>
                      <a:pt x="1596" y="328"/>
                      <a:pt x="1749" y="730"/>
                      <a:pt x="1749" y="1028"/>
                    </a:cubicBezTo>
                    <a:cubicBezTo>
                      <a:pt x="1749" y="1291"/>
                      <a:pt x="1713" y="1435"/>
                      <a:pt x="1503" y="1591"/>
                    </a:cubicBezTo>
                    <a:cubicBezTo>
                      <a:pt x="1318" y="1728"/>
                      <a:pt x="1112" y="1800"/>
                      <a:pt x="921" y="1800"/>
                    </a:cubicBezTo>
                    <a:cubicBezTo>
                      <a:pt x="881" y="1800"/>
                      <a:pt x="841" y="1797"/>
                      <a:pt x="803" y="1791"/>
                    </a:cubicBezTo>
                    <a:cubicBezTo>
                      <a:pt x="610" y="1757"/>
                      <a:pt x="361" y="1645"/>
                      <a:pt x="277" y="1500"/>
                    </a:cubicBezTo>
                    <a:cubicBezTo>
                      <a:pt x="172" y="1318"/>
                      <a:pt x="141" y="1030"/>
                      <a:pt x="156" y="827"/>
                    </a:cubicBezTo>
                    <a:cubicBezTo>
                      <a:pt x="171" y="643"/>
                      <a:pt x="240" y="511"/>
                      <a:pt x="397" y="371"/>
                    </a:cubicBezTo>
                    <a:cubicBezTo>
                      <a:pt x="569" y="220"/>
                      <a:pt x="759" y="141"/>
                      <a:pt x="946" y="141"/>
                    </a:cubicBezTo>
                    <a:close/>
                    <a:moveTo>
                      <a:pt x="944" y="0"/>
                    </a:moveTo>
                    <a:cubicBezTo>
                      <a:pt x="723" y="0"/>
                      <a:pt x="503" y="91"/>
                      <a:pt x="305" y="266"/>
                    </a:cubicBezTo>
                    <a:cubicBezTo>
                      <a:pt x="120" y="431"/>
                      <a:pt x="34" y="596"/>
                      <a:pt x="18" y="816"/>
                    </a:cubicBezTo>
                    <a:cubicBezTo>
                      <a:pt x="0" y="1041"/>
                      <a:pt x="38" y="1361"/>
                      <a:pt x="157" y="1568"/>
                    </a:cubicBezTo>
                    <a:cubicBezTo>
                      <a:pt x="268" y="1761"/>
                      <a:pt x="557" y="1889"/>
                      <a:pt x="778" y="1926"/>
                    </a:cubicBezTo>
                    <a:cubicBezTo>
                      <a:pt x="824" y="1934"/>
                      <a:pt x="871" y="1938"/>
                      <a:pt x="919" y="1938"/>
                    </a:cubicBezTo>
                    <a:cubicBezTo>
                      <a:pt x="1141" y="1938"/>
                      <a:pt x="1376" y="1855"/>
                      <a:pt x="1584" y="1700"/>
                    </a:cubicBezTo>
                    <a:cubicBezTo>
                      <a:pt x="1839" y="1511"/>
                      <a:pt x="1887" y="1318"/>
                      <a:pt x="1887" y="1025"/>
                    </a:cubicBezTo>
                    <a:cubicBezTo>
                      <a:pt x="1887" y="571"/>
                      <a:pt x="1622" y="188"/>
                      <a:pt x="1213" y="46"/>
                    </a:cubicBezTo>
                    <a:cubicBezTo>
                      <a:pt x="1124" y="15"/>
                      <a:pt x="1034"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2" name="Google Shape;2152;p31"/>
              <p:cNvSpPr/>
              <p:nvPr/>
            </p:nvSpPr>
            <p:spPr>
              <a:xfrm>
                <a:off x="3072600" y="2796575"/>
                <a:ext cx="52000" cy="48725"/>
              </a:xfrm>
              <a:custGeom>
                <a:avLst/>
                <a:gdLst/>
                <a:ahLst/>
                <a:cxnLst/>
                <a:rect l="l" t="t" r="r" b="b"/>
                <a:pathLst>
                  <a:path w="2080" h="1949" extrusionOk="0">
                    <a:moveTo>
                      <a:pt x="1065" y="139"/>
                    </a:moveTo>
                    <a:cubicBezTo>
                      <a:pt x="1225" y="139"/>
                      <a:pt x="1385" y="174"/>
                      <a:pt x="1525" y="248"/>
                    </a:cubicBezTo>
                    <a:cubicBezTo>
                      <a:pt x="1643" y="311"/>
                      <a:pt x="1798" y="431"/>
                      <a:pt x="1859" y="644"/>
                    </a:cubicBezTo>
                    <a:cubicBezTo>
                      <a:pt x="1935" y="915"/>
                      <a:pt x="1903" y="1197"/>
                      <a:pt x="1771" y="1418"/>
                    </a:cubicBezTo>
                    <a:cubicBezTo>
                      <a:pt x="1654" y="1612"/>
                      <a:pt x="1472" y="1740"/>
                      <a:pt x="1245" y="1791"/>
                    </a:cubicBezTo>
                    <a:cubicBezTo>
                      <a:pt x="1190" y="1804"/>
                      <a:pt x="1136" y="1809"/>
                      <a:pt x="1084" y="1809"/>
                    </a:cubicBezTo>
                    <a:cubicBezTo>
                      <a:pt x="805" y="1809"/>
                      <a:pt x="581" y="1650"/>
                      <a:pt x="434" y="1503"/>
                    </a:cubicBezTo>
                    <a:cubicBezTo>
                      <a:pt x="321" y="1390"/>
                      <a:pt x="277" y="1311"/>
                      <a:pt x="242" y="1161"/>
                    </a:cubicBezTo>
                    <a:cubicBezTo>
                      <a:pt x="150" y="766"/>
                      <a:pt x="389" y="311"/>
                      <a:pt x="749" y="189"/>
                    </a:cubicBezTo>
                    <a:cubicBezTo>
                      <a:pt x="850" y="154"/>
                      <a:pt x="957" y="139"/>
                      <a:pt x="1065" y="139"/>
                    </a:cubicBezTo>
                    <a:close/>
                    <a:moveTo>
                      <a:pt x="1067" y="1"/>
                    </a:moveTo>
                    <a:cubicBezTo>
                      <a:pt x="943" y="1"/>
                      <a:pt x="820" y="20"/>
                      <a:pt x="705" y="59"/>
                    </a:cubicBezTo>
                    <a:cubicBezTo>
                      <a:pt x="282" y="203"/>
                      <a:pt x="0" y="733"/>
                      <a:pt x="107" y="1194"/>
                    </a:cubicBezTo>
                    <a:cubicBezTo>
                      <a:pt x="148" y="1367"/>
                      <a:pt x="205" y="1471"/>
                      <a:pt x="335" y="1601"/>
                    </a:cubicBezTo>
                    <a:cubicBezTo>
                      <a:pt x="563" y="1831"/>
                      <a:pt x="819" y="1949"/>
                      <a:pt x="1081" y="1949"/>
                    </a:cubicBezTo>
                    <a:cubicBezTo>
                      <a:pt x="1145" y="1949"/>
                      <a:pt x="1209" y="1941"/>
                      <a:pt x="1276" y="1927"/>
                    </a:cubicBezTo>
                    <a:cubicBezTo>
                      <a:pt x="1542" y="1868"/>
                      <a:pt x="1754" y="1718"/>
                      <a:pt x="1891" y="1490"/>
                    </a:cubicBezTo>
                    <a:cubicBezTo>
                      <a:pt x="2042" y="1237"/>
                      <a:pt x="2080" y="915"/>
                      <a:pt x="1993" y="606"/>
                    </a:cubicBezTo>
                    <a:cubicBezTo>
                      <a:pt x="1934" y="401"/>
                      <a:pt x="1795" y="233"/>
                      <a:pt x="1589" y="125"/>
                    </a:cubicBezTo>
                    <a:cubicBezTo>
                      <a:pt x="1433" y="43"/>
                      <a:pt x="1250" y="1"/>
                      <a:pt x="10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3" name="Google Shape;2153;p31"/>
              <p:cNvSpPr/>
              <p:nvPr/>
            </p:nvSpPr>
            <p:spPr>
              <a:xfrm>
                <a:off x="3021425" y="2088050"/>
                <a:ext cx="154850" cy="113700"/>
              </a:xfrm>
              <a:custGeom>
                <a:avLst/>
                <a:gdLst/>
                <a:ahLst/>
                <a:cxnLst/>
                <a:rect l="l" t="t" r="r" b="b"/>
                <a:pathLst>
                  <a:path w="6194" h="4548" extrusionOk="0">
                    <a:moveTo>
                      <a:pt x="1722" y="1"/>
                    </a:moveTo>
                    <a:cubicBezTo>
                      <a:pt x="1704" y="1"/>
                      <a:pt x="1685" y="3"/>
                      <a:pt x="1667" y="8"/>
                    </a:cubicBezTo>
                    <a:cubicBezTo>
                      <a:pt x="1438" y="63"/>
                      <a:pt x="1416" y="357"/>
                      <a:pt x="1409" y="534"/>
                    </a:cubicBezTo>
                    <a:cubicBezTo>
                      <a:pt x="1375" y="1277"/>
                      <a:pt x="1455" y="2038"/>
                      <a:pt x="1503" y="2776"/>
                    </a:cubicBezTo>
                    <a:cubicBezTo>
                      <a:pt x="1529" y="3168"/>
                      <a:pt x="1223" y="4540"/>
                      <a:pt x="1863" y="4545"/>
                    </a:cubicBezTo>
                    <a:cubicBezTo>
                      <a:pt x="2415" y="4457"/>
                      <a:pt x="2179" y="3493"/>
                      <a:pt x="2164" y="3161"/>
                    </a:cubicBezTo>
                    <a:cubicBezTo>
                      <a:pt x="2123" y="2311"/>
                      <a:pt x="2431" y="1299"/>
                      <a:pt x="2153" y="470"/>
                    </a:cubicBezTo>
                    <a:cubicBezTo>
                      <a:pt x="2095" y="298"/>
                      <a:pt x="1933" y="1"/>
                      <a:pt x="1722" y="1"/>
                    </a:cubicBezTo>
                    <a:close/>
                    <a:moveTo>
                      <a:pt x="4213" y="1"/>
                    </a:moveTo>
                    <a:cubicBezTo>
                      <a:pt x="4195" y="1"/>
                      <a:pt x="4176" y="3"/>
                      <a:pt x="4158" y="8"/>
                    </a:cubicBezTo>
                    <a:cubicBezTo>
                      <a:pt x="3929" y="63"/>
                      <a:pt x="3907" y="357"/>
                      <a:pt x="3899" y="534"/>
                    </a:cubicBezTo>
                    <a:cubicBezTo>
                      <a:pt x="3866" y="1277"/>
                      <a:pt x="3946" y="2038"/>
                      <a:pt x="3994" y="2776"/>
                    </a:cubicBezTo>
                    <a:cubicBezTo>
                      <a:pt x="4020" y="3168"/>
                      <a:pt x="3714" y="4540"/>
                      <a:pt x="4353" y="4545"/>
                    </a:cubicBezTo>
                    <a:cubicBezTo>
                      <a:pt x="4906" y="4457"/>
                      <a:pt x="4671" y="3493"/>
                      <a:pt x="4655" y="3161"/>
                    </a:cubicBezTo>
                    <a:cubicBezTo>
                      <a:pt x="4614" y="2311"/>
                      <a:pt x="4922" y="1299"/>
                      <a:pt x="4644" y="470"/>
                    </a:cubicBezTo>
                    <a:cubicBezTo>
                      <a:pt x="4586" y="298"/>
                      <a:pt x="4424" y="1"/>
                      <a:pt x="4213" y="1"/>
                    </a:cubicBezTo>
                    <a:close/>
                    <a:moveTo>
                      <a:pt x="3133" y="3"/>
                    </a:moveTo>
                    <a:cubicBezTo>
                      <a:pt x="2491" y="8"/>
                      <a:pt x="2799" y="1379"/>
                      <a:pt x="2774" y="1771"/>
                    </a:cubicBezTo>
                    <a:cubicBezTo>
                      <a:pt x="2725" y="2511"/>
                      <a:pt x="2645" y="3271"/>
                      <a:pt x="2678" y="4013"/>
                    </a:cubicBezTo>
                    <a:cubicBezTo>
                      <a:pt x="2687" y="4191"/>
                      <a:pt x="2708" y="4484"/>
                      <a:pt x="2936" y="4540"/>
                    </a:cubicBezTo>
                    <a:cubicBezTo>
                      <a:pt x="2955" y="4544"/>
                      <a:pt x="2974" y="4546"/>
                      <a:pt x="2992" y="4546"/>
                    </a:cubicBezTo>
                    <a:cubicBezTo>
                      <a:pt x="3203" y="4546"/>
                      <a:pt x="3366" y="4250"/>
                      <a:pt x="3423" y="4078"/>
                    </a:cubicBezTo>
                    <a:cubicBezTo>
                      <a:pt x="3701" y="3249"/>
                      <a:pt x="3393" y="2238"/>
                      <a:pt x="3434" y="1385"/>
                    </a:cubicBezTo>
                    <a:cubicBezTo>
                      <a:pt x="3449" y="1057"/>
                      <a:pt x="3685" y="91"/>
                      <a:pt x="3133" y="3"/>
                    </a:cubicBezTo>
                    <a:close/>
                    <a:moveTo>
                      <a:pt x="5625" y="3"/>
                    </a:moveTo>
                    <a:cubicBezTo>
                      <a:pt x="4983" y="8"/>
                      <a:pt x="5291" y="1379"/>
                      <a:pt x="5266" y="1771"/>
                    </a:cubicBezTo>
                    <a:cubicBezTo>
                      <a:pt x="5218" y="2511"/>
                      <a:pt x="5137" y="3271"/>
                      <a:pt x="5171" y="4013"/>
                    </a:cubicBezTo>
                    <a:cubicBezTo>
                      <a:pt x="5179" y="4191"/>
                      <a:pt x="5200" y="4484"/>
                      <a:pt x="5428" y="4540"/>
                    </a:cubicBezTo>
                    <a:cubicBezTo>
                      <a:pt x="5447" y="4544"/>
                      <a:pt x="5466" y="4546"/>
                      <a:pt x="5484" y="4546"/>
                    </a:cubicBezTo>
                    <a:cubicBezTo>
                      <a:pt x="5696" y="4546"/>
                      <a:pt x="5858" y="4250"/>
                      <a:pt x="5915" y="4078"/>
                    </a:cubicBezTo>
                    <a:cubicBezTo>
                      <a:pt x="6193" y="3249"/>
                      <a:pt x="5885" y="2238"/>
                      <a:pt x="5926" y="1385"/>
                    </a:cubicBezTo>
                    <a:cubicBezTo>
                      <a:pt x="5940" y="1057"/>
                      <a:pt x="6176" y="91"/>
                      <a:pt x="5625" y="3"/>
                    </a:cubicBezTo>
                    <a:close/>
                    <a:moveTo>
                      <a:pt x="641" y="4"/>
                    </a:moveTo>
                    <a:cubicBezTo>
                      <a:pt x="0" y="9"/>
                      <a:pt x="307" y="1380"/>
                      <a:pt x="282" y="1772"/>
                    </a:cubicBezTo>
                    <a:cubicBezTo>
                      <a:pt x="233" y="2510"/>
                      <a:pt x="153" y="3271"/>
                      <a:pt x="186" y="4014"/>
                    </a:cubicBezTo>
                    <a:cubicBezTo>
                      <a:pt x="195" y="4192"/>
                      <a:pt x="216" y="4485"/>
                      <a:pt x="444" y="4541"/>
                    </a:cubicBezTo>
                    <a:cubicBezTo>
                      <a:pt x="463" y="4545"/>
                      <a:pt x="482" y="4548"/>
                      <a:pt x="500" y="4548"/>
                    </a:cubicBezTo>
                    <a:cubicBezTo>
                      <a:pt x="711" y="4548"/>
                      <a:pt x="874" y="4251"/>
                      <a:pt x="931" y="4079"/>
                    </a:cubicBezTo>
                    <a:cubicBezTo>
                      <a:pt x="1209" y="3250"/>
                      <a:pt x="902" y="2238"/>
                      <a:pt x="941" y="1388"/>
                    </a:cubicBezTo>
                    <a:cubicBezTo>
                      <a:pt x="957" y="1057"/>
                      <a:pt x="1193" y="91"/>
                      <a:pt x="641"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4" name="Google Shape;2154;p31"/>
              <p:cNvSpPr/>
              <p:nvPr/>
            </p:nvSpPr>
            <p:spPr>
              <a:xfrm>
                <a:off x="3021425" y="2992675"/>
                <a:ext cx="154800" cy="113675"/>
              </a:xfrm>
              <a:custGeom>
                <a:avLst/>
                <a:gdLst/>
                <a:ahLst/>
                <a:cxnLst/>
                <a:rect l="l" t="t" r="r" b="b"/>
                <a:pathLst>
                  <a:path w="6192" h="4547" extrusionOk="0">
                    <a:moveTo>
                      <a:pt x="2991" y="1"/>
                    </a:moveTo>
                    <a:cubicBezTo>
                      <a:pt x="2973" y="1"/>
                      <a:pt x="2954" y="3"/>
                      <a:pt x="2935" y="8"/>
                    </a:cubicBezTo>
                    <a:cubicBezTo>
                      <a:pt x="2706" y="63"/>
                      <a:pt x="2685" y="356"/>
                      <a:pt x="2677" y="534"/>
                    </a:cubicBezTo>
                    <a:cubicBezTo>
                      <a:pt x="2644" y="1277"/>
                      <a:pt x="2724" y="2038"/>
                      <a:pt x="2773" y="2776"/>
                    </a:cubicBezTo>
                    <a:cubicBezTo>
                      <a:pt x="2797" y="3168"/>
                      <a:pt x="2491" y="4539"/>
                      <a:pt x="3132" y="4545"/>
                    </a:cubicBezTo>
                    <a:cubicBezTo>
                      <a:pt x="3685" y="4457"/>
                      <a:pt x="3449" y="3491"/>
                      <a:pt x="3432" y="3162"/>
                    </a:cubicBezTo>
                    <a:cubicBezTo>
                      <a:pt x="3393" y="2310"/>
                      <a:pt x="3700" y="1299"/>
                      <a:pt x="3422" y="470"/>
                    </a:cubicBezTo>
                    <a:cubicBezTo>
                      <a:pt x="3364" y="297"/>
                      <a:pt x="3202" y="1"/>
                      <a:pt x="2991" y="1"/>
                    </a:cubicBezTo>
                    <a:close/>
                    <a:moveTo>
                      <a:pt x="5483" y="1"/>
                    </a:moveTo>
                    <a:cubicBezTo>
                      <a:pt x="5465" y="1"/>
                      <a:pt x="5446" y="3"/>
                      <a:pt x="5427" y="8"/>
                    </a:cubicBezTo>
                    <a:cubicBezTo>
                      <a:pt x="5198" y="63"/>
                      <a:pt x="5177" y="356"/>
                      <a:pt x="5169" y="534"/>
                    </a:cubicBezTo>
                    <a:cubicBezTo>
                      <a:pt x="5136" y="1277"/>
                      <a:pt x="5217" y="2038"/>
                      <a:pt x="5265" y="2776"/>
                    </a:cubicBezTo>
                    <a:cubicBezTo>
                      <a:pt x="5289" y="3168"/>
                      <a:pt x="4983" y="4539"/>
                      <a:pt x="5624" y="4545"/>
                    </a:cubicBezTo>
                    <a:cubicBezTo>
                      <a:pt x="6176" y="4457"/>
                      <a:pt x="5940" y="3491"/>
                      <a:pt x="5925" y="3162"/>
                    </a:cubicBezTo>
                    <a:cubicBezTo>
                      <a:pt x="5885" y="2310"/>
                      <a:pt x="6192" y="1299"/>
                      <a:pt x="5914" y="470"/>
                    </a:cubicBezTo>
                    <a:cubicBezTo>
                      <a:pt x="5856" y="297"/>
                      <a:pt x="5694" y="1"/>
                      <a:pt x="5483" y="1"/>
                    </a:cubicBezTo>
                    <a:close/>
                    <a:moveTo>
                      <a:pt x="1864" y="2"/>
                    </a:moveTo>
                    <a:cubicBezTo>
                      <a:pt x="1223" y="8"/>
                      <a:pt x="1530" y="1379"/>
                      <a:pt x="1505" y="1771"/>
                    </a:cubicBezTo>
                    <a:cubicBezTo>
                      <a:pt x="1457" y="2510"/>
                      <a:pt x="1377" y="3271"/>
                      <a:pt x="1410" y="4013"/>
                    </a:cubicBezTo>
                    <a:cubicBezTo>
                      <a:pt x="1417" y="4191"/>
                      <a:pt x="1439" y="4484"/>
                      <a:pt x="1668" y="4539"/>
                    </a:cubicBezTo>
                    <a:cubicBezTo>
                      <a:pt x="1687" y="4544"/>
                      <a:pt x="1705" y="4546"/>
                      <a:pt x="1723" y="4546"/>
                    </a:cubicBezTo>
                    <a:cubicBezTo>
                      <a:pt x="1935" y="4546"/>
                      <a:pt x="2096" y="4250"/>
                      <a:pt x="2154" y="4077"/>
                    </a:cubicBezTo>
                    <a:cubicBezTo>
                      <a:pt x="2432" y="3248"/>
                      <a:pt x="2123" y="2238"/>
                      <a:pt x="2165" y="1385"/>
                    </a:cubicBezTo>
                    <a:cubicBezTo>
                      <a:pt x="2179" y="1056"/>
                      <a:pt x="2415" y="91"/>
                      <a:pt x="1864" y="2"/>
                    </a:cubicBezTo>
                    <a:close/>
                    <a:moveTo>
                      <a:pt x="4356" y="2"/>
                    </a:moveTo>
                    <a:cubicBezTo>
                      <a:pt x="3714" y="8"/>
                      <a:pt x="4021" y="1379"/>
                      <a:pt x="3995" y="1771"/>
                    </a:cubicBezTo>
                    <a:cubicBezTo>
                      <a:pt x="3947" y="2510"/>
                      <a:pt x="3867" y="3271"/>
                      <a:pt x="3901" y="4013"/>
                    </a:cubicBezTo>
                    <a:cubicBezTo>
                      <a:pt x="3908" y="4191"/>
                      <a:pt x="3930" y="4484"/>
                      <a:pt x="4159" y="4539"/>
                    </a:cubicBezTo>
                    <a:cubicBezTo>
                      <a:pt x="4178" y="4544"/>
                      <a:pt x="4196" y="4546"/>
                      <a:pt x="4214" y="4546"/>
                    </a:cubicBezTo>
                    <a:cubicBezTo>
                      <a:pt x="4425" y="4546"/>
                      <a:pt x="4587" y="4250"/>
                      <a:pt x="4645" y="4077"/>
                    </a:cubicBezTo>
                    <a:cubicBezTo>
                      <a:pt x="4923" y="3248"/>
                      <a:pt x="4614" y="2238"/>
                      <a:pt x="4656" y="1385"/>
                    </a:cubicBezTo>
                    <a:cubicBezTo>
                      <a:pt x="4671" y="1056"/>
                      <a:pt x="4906" y="91"/>
                      <a:pt x="4356" y="2"/>
                    </a:cubicBezTo>
                    <a:close/>
                    <a:moveTo>
                      <a:pt x="502" y="2"/>
                    </a:moveTo>
                    <a:cubicBezTo>
                      <a:pt x="483" y="2"/>
                      <a:pt x="465" y="4"/>
                      <a:pt x="446" y="9"/>
                    </a:cubicBezTo>
                    <a:cubicBezTo>
                      <a:pt x="217" y="65"/>
                      <a:pt x="196" y="357"/>
                      <a:pt x="187" y="536"/>
                    </a:cubicBezTo>
                    <a:cubicBezTo>
                      <a:pt x="154" y="1277"/>
                      <a:pt x="234" y="2039"/>
                      <a:pt x="283" y="2778"/>
                    </a:cubicBezTo>
                    <a:cubicBezTo>
                      <a:pt x="308" y="3169"/>
                      <a:pt x="0" y="4542"/>
                      <a:pt x="642" y="4547"/>
                    </a:cubicBezTo>
                    <a:cubicBezTo>
                      <a:pt x="1193" y="4457"/>
                      <a:pt x="957" y="3491"/>
                      <a:pt x="944" y="3163"/>
                    </a:cubicBezTo>
                    <a:cubicBezTo>
                      <a:pt x="902" y="2311"/>
                      <a:pt x="1211" y="1301"/>
                      <a:pt x="933" y="472"/>
                    </a:cubicBezTo>
                    <a:cubicBezTo>
                      <a:pt x="875" y="299"/>
                      <a:pt x="712" y="2"/>
                      <a:pt x="50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55"/>
        <p:cNvGrpSpPr/>
        <p:nvPr/>
      </p:nvGrpSpPr>
      <p:grpSpPr>
        <a:xfrm>
          <a:off x="0" y="0"/>
          <a:ext cx="0" cy="0"/>
          <a:chOff x="0" y="0"/>
          <a:chExt cx="0" cy="0"/>
        </a:xfrm>
      </p:grpSpPr>
      <p:sp>
        <p:nvSpPr>
          <p:cNvPr id="2156" name="Google Shape;2156;p32"/>
          <p:cNvSpPr/>
          <p:nvPr/>
        </p:nvSpPr>
        <p:spPr>
          <a:xfrm>
            <a:off x="0" y="4604000"/>
            <a:ext cx="9144000" cy="54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7" name="Google Shape;2157;p32"/>
          <p:cNvSpPr/>
          <p:nvPr/>
        </p:nvSpPr>
        <p:spPr>
          <a:xfrm>
            <a:off x="4579825" y="4737952"/>
            <a:ext cx="4001943" cy="194169"/>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158" name="Google Shape;2158;p32"/>
          <p:cNvGrpSpPr/>
          <p:nvPr/>
        </p:nvGrpSpPr>
        <p:grpSpPr>
          <a:xfrm>
            <a:off x="3425001" y="1667022"/>
            <a:ext cx="4280167" cy="2557600"/>
            <a:chOff x="3424999" y="1667022"/>
            <a:chExt cx="4280167" cy="2557600"/>
          </a:xfrm>
        </p:grpSpPr>
        <p:sp>
          <p:nvSpPr>
            <p:cNvPr id="2159" name="Google Shape;2159;p32"/>
            <p:cNvSpPr/>
            <p:nvPr/>
          </p:nvSpPr>
          <p:spPr>
            <a:xfrm rot="-2050201" flipH="1">
              <a:off x="3701261" y="3083747"/>
              <a:ext cx="430936" cy="1116199"/>
            </a:xfrm>
            <a:custGeom>
              <a:avLst/>
              <a:gdLst/>
              <a:ahLst/>
              <a:cxnLst/>
              <a:rect l="l" t="t" r="r" b="b"/>
              <a:pathLst>
                <a:path w="17239" h="44652" extrusionOk="0">
                  <a:moveTo>
                    <a:pt x="2289" y="0"/>
                  </a:moveTo>
                  <a:lnTo>
                    <a:pt x="2289" y="0"/>
                  </a:lnTo>
                  <a:cubicBezTo>
                    <a:pt x="1923" y="6332"/>
                    <a:pt x="6177" y="8597"/>
                    <a:pt x="7384" y="9111"/>
                  </a:cubicBezTo>
                  <a:cubicBezTo>
                    <a:pt x="7832" y="10134"/>
                    <a:pt x="8223" y="11159"/>
                    <a:pt x="8558" y="12188"/>
                  </a:cubicBezTo>
                  <a:cubicBezTo>
                    <a:pt x="7693" y="10704"/>
                    <a:pt x="5979" y="9040"/>
                    <a:pt x="2647" y="9040"/>
                  </a:cubicBezTo>
                  <a:cubicBezTo>
                    <a:pt x="1859" y="9040"/>
                    <a:pt x="980" y="9133"/>
                    <a:pt x="0" y="9344"/>
                  </a:cubicBezTo>
                  <a:cubicBezTo>
                    <a:pt x="2399" y="13895"/>
                    <a:pt x="6017" y="14585"/>
                    <a:pt x="7992" y="14585"/>
                  </a:cubicBezTo>
                  <a:cubicBezTo>
                    <a:pt x="8558" y="14585"/>
                    <a:pt x="8989" y="14528"/>
                    <a:pt x="9217" y="14489"/>
                  </a:cubicBezTo>
                  <a:cubicBezTo>
                    <a:pt x="9745" y="16630"/>
                    <a:pt x="10031" y="18776"/>
                    <a:pt x="10078" y="20924"/>
                  </a:cubicBezTo>
                  <a:cubicBezTo>
                    <a:pt x="9600" y="18986"/>
                    <a:pt x="7992" y="15876"/>
                    <a:pt x="2599" y="15876"/>
                  </a:cubicBezTo>
                  <a:cubicBezTo>
                    <a:pt x="2345" y="15876"/>
                    <a:pt x="2082" y="15883"/>
                    <a:pt x="1811" y="15897"/>
                  </a:cubicBezTo>
                  <a:cubicBezTo>
                    <a:pt x="3907" y="22107"/>
                    <a:pt x="8956" y="22442"/>
                    <a:pt x="10064" y="22442"/>
                  </a:cubicBezTo>
                  <a:cubicBezTo>
                    <a:pt x="10067" y="22442"/>
                    <a:pt x="10071" y="22442"/>
                    <a:pt x="10074" y="22442"/>
                  </a:cubicBezTo>
                  <a:lnTo>
                    <a:pt x="10074" y="22442"/>
                  </a:lnTo>
                  <a:cubicBezTo>
                    <a:pt x="10011" y="24570"/>
                    <a:pt x="9710" y="26700"/>
                    <a:pt x="9178" y="28825"/>
                  </a:cubicBezTo>
                  <a:cubicBezTo>
                    <a:pt x="9266" y="27011"/>
                    <a:pt x="8773" y="22512"/>
                    <a:pt x="1970" y="21605"/>
                  </a:cubicBezTo>
                  <a:lnTo>
                    <a:pt x="1970" y="21605"/>
                  </a:lnTo>
                  <a:cubicBezTo>
                    <a:pt x="2922" y="28330"/>
                    <a:pt x="8145" y="29437"/>
                    <a:pt x="8982" y="29572"/>
                  </a:cubicBezTo>
                  <a:cubicBezTo>
                    <a:pt x="8828" y="30127"/>
                    <a:pt x="8660" y="30683"/>
                    <a:pt x="8472" y="31237"/>
                  </a:cubicBezTo>
                  <a:cubicBezTo>
                    <a:pt x="6995" y="35655"/>
                    <a:pt x="4538" y="39884"/>
                    <a:pt x="1172" y="43808"/>
                  </a:cubicBezTo>
                  <a:cubicBezTo>
                    <a:pt x="743" y="44309"/>
                    <a:pt x="685" y="44372"/>
                    <a:pt x="798" y="44544"/>
                  </a:cubicBezTo>
                  <a:cubicBezTo>
                    <a:pt x="800" y="44548"/>
                    <a:pt x="804" y="44550"/>
                    <a:pt x="806" y="44554"/>
                  </a:cubicBezTo>
                  <a:cubicBezTo>
                    <a:pt x="853" y="44618"/>
                    <a:pt x="926" y="44652"/>
                    <a:pt x="1000" y="44652"/>
                  </a:cubicBezTo>
                  <a:cubicBezTo>
                    <a:pt x="1047" y="44652"/>
                    <a:pt x="1093" y="44639"/>
                    <a:pt x="1136" y="44612"/>
                  </a:cubicBezTo>
                  <a:cubicBezTo>
                    <a:pt x="1183" y="44581"/>
                    <a:pt x="1213" y="44540"/>
                    <a:pt x="1230" y="44493"/>
                  </a:cubicBezTo>
                  <a:cubicBezTo>
                    <a:pt x="1275" y="44434"/>
                    <a:pt x="1404" y="44282"/>
                    <a:pt x="1543" y="44121"/>
                  </a:cubicBezTo>
                  <a:cubicBezTo>
                    <a:pt x="4951" y="40149"/>
                    <a:pt x="7439" y="35865"/>
                    <a:pt x="8937" y="31391"/>
                  </a:cubicBezTo>
                  <a:cubicBezTo>
                    <a:pt x="9096" y="30910"/>
                    <a:pt x="9246" y="30427"/>
                    <a:pt x="9383" y="29946"/>
                  </a:cubicBezTo>
                  <a:cubicBezTo>
                    <a:pt x="9486" y="29953"/>
                    <a:pt x="9615" y="29958"/>
                    <a:pt x="9765" y="29958"/>
                  </a:cubicBezTo>
                  <a:cubicBezTo>
                    <a:pt x="11508" y="29958"/>
                    <a:pt x="16140" y="29299"/>
                    <a:pt x="16633" y="22315"/>
                  </a:cubicBezTo>
                  <a:lnTo>
                    <a:pt x="16633" y="22315"/>
                  </a:lnTo>
                  <a:cubicBezTo>
                    <a:pt x="12971" y="23066"/>
                    <a:pt x="11089" y="25006"/>
                    <a:pt x="10123" y="26736"/>
                  </a:cubicBezTo>
                  <a:cubicBezTo>
                    <a:pt x="10354" y="25405"/>
                    <a:pt x="10502" y="24075"/>
                    <a:pt x="10553" y="22741"/>
                  </a:cubicBezTo>
                  <a:cubicBezTo>
                    <a:pt x="11684" y="22618"/>
                    <a:pt x="17239" y="21622"/>
                    <a:pt x="16355" y="13900"/>
                  </a:cubicBezTo>
                  <a:lnTo>
                    <a:pt x="16355" y="13900"/>
                  </a:lnTo>
                  <a:cubicBezTo>
                    <a:pt x="12398" y="15514"/>
                    <a:pt x="11013" y="18225"/>
                    <a:pt x="10545" y="20224"/>
                  </a:cubicBezTo>
                  <a:cubicBezTo>
                    <a:pt x="10461" y="18381"/>
                    <a:pt x="10203" y="16537"/>
                    <a:pt x="9769" y="14700"/>
                  </a:cubicBezTo>
                  <a:cubicBezTo>
                    <a:pt x="10974" y="14356"/>
                    <a:pt x="16110" y="12433"/>
                    <a:pt x="14043" y="5064"/>
                  </a:cubicBezTo>
                  <a:lnTo>
                    <a:pt x="14043" y="5064"/>
                  </a:lnTo>
                  <a:cubicBezTo>
                    <a:pt x="9980" y="7537"/>
                    <a:pt x="9276" y="10850"/>
                    <a:pt x="9289" y="12894"/>
                  </a:cubicBezTo>
                  <a:cubicBezTo>
                    <a:pt x="8892" y="11558"/>
                    <a:pt x="8401" y="10226"/>
                    <a:pt x="7822" y="8896"/>
                  </a:cubicBezTo>
                  <a:cubicBezTo>
                    <a:pt x="8253" y="7537"/>
                    <a:pt x="9340" y="2429"/>
                    <a:pt x="22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0" name="Google Shape;2160;p32"/>
            <p:cNvSpPr/>
            <p:nvPr/>
          </p:nvSpPr>
          <p:spPr>
            <a:xfrm>
              <a:off x="7274235" y="1667022"/>
              <a:ext cx="430932" cy="1116188"/>
            </a:xfrm>
            <a:custGeom>
              <a:avLst/>
              <a:gdLst/>
              <a:ahLst/>
              <a:cxnLst/>
              <a:rect l="l" t="t" r="r" b="b"/>
              <a:pathLst>
                <a:path w="17239" h="44652" extrusionOk="0">
                  <a:moveTo>
                    <a:pt x="2289" y="0"/>
                  </a:moveTo>
                  <a:lnTo>
                    <a:pt x="2289" y="0"/>
                  </a:lnTo>
                  <a:cubicBezTo>
                    <a:pt x="1923" y="6332"/>
                    <a:pt x="6177" y="8597"/>
                    <a:pt x="7384" y="9111"/>
                  </a:cubicBezTo>
                  <a:cubicBezTo>
                    <a:pt x="7832" y="10134"/>
                    <a:pt x="8223" y="11159"/>
                    <a:pt x="8558" y="12188"/>
                  </a:cubicBezTo>
                  <a:cubicBezTo>
                    <a:pt x="7693" y="10704"/>
                    <a:pt x="5979" y="9040"/>
                    <a:pt x="2647" y="9040"/>
                  </a:cubicBezTo>
                  <a:cubicBezTo>
                    <a:pt x="1859" y="9040"/>
                    <a:pt x="980" y="9133"/>
                    <a:pt x="0" y="9344"/>
                  </a:cubicBezTo>
                  <a:cubicBezTo>
                    <a:pt x="2399" y="13895"/>
                    <a:pt x="6017" y="14585"/>
                    <a:pt x="7992" y="14585"/>
                  </a:cubicBezTo>
                  <a:cubicBezTo>
                    <a:pt x="8558" y="14585"/>
                    <a:pt x="8989" y="14528"/>
                    <a:pt x="9217" y="14489"/>
                  </a:cubicBezTo>
                  <a:cubicBezTo>
                    <a:pt x="9745" y="16630"/>
                    <a:pt x="10031" y="18776"/>
                    <a:pt x="10078" y="20924"/>
                  </a:cubicBezTo>
                  <a:cubicBezTo>
                    <a:pt x="9600" y="18986"/>
                    <a:pt x="7992" y="15876"/>
                    <a:pt x="2599" y="15876"/>
                  </a:cubicBezTo>
                  <a:cubicBezTo>
                    <a:pt x="2345" y="15876"/>
                    <a:pt x="2082" y="15883"/>
                    <a:pt x="1811" y="15897"/>
                  </a:cubicBezTo>
                  <a:cubicBezTo>
                    <a:pt x="3907" y="22107"/>
                    <a:pt x="8956" y="22442"/>
                    <a:pt x="10064" y="22442"/>
                  </a:cubicBezTo>
                  <a:cubicBezTo>
                    <a:pt x="10067" y="22442"/>
                    <a:pt x="10071" y="22442"/>
                    <a:pt x="10074" y="22442"/>
                  </a:cubicBezTo>
                  <a:lnTo>
                    <a:pt x="10074" y="22442"/>
                  </a:lnTo>
                  <a:cubicBezTo>
                    <a:pt x="10011" y="24570"/>
                    <a:pt x="9710" y="26700"/>
                    <a:pt x="9178" y="28825"/>
                  </a:cubicBezTo>
                  <a:cubicBezTo>
                    <a:pt x="9266" y="27011"/>
                    <a:pt x="8773" y="22512"/>
                    <a:pt x="1970" y="21605"/>
                  </a:cubicBezTo>
                  <a:lnTo>
                    <a:pt x="1970" y="21605"/>
                  </a:lnTo>
                  <a:cubicBezTo>
                    <a:pt x="2922" y="28330"/>
                    <a:pt x="8145" y="29437"/>
                    <a:pt x="8982" y="29572"/>
                  </a:cubicBezTo>
                  <a:cubicBezTo>
                    <a:pt x="8828" y="30127"/>
                    <a:pt x="8660" y="30683"/>
                    <a:pt x="8472" y="31237"/>
                  </a:cubicBezTo>
                  <a:cubicBezTo>
                    <a:pt x="6995" y="35655"/>
                    <a:pt x="4538" y="39884"/>
                    <a:pt x="1172" y="43808"/>
                  </a:cubicBezTo>
                  <a:cubicBezTo>
                    <a:pt x="743" y="44309"/>
                    <a:pt x="685" y="44372"/>
                    <a:pt x="798" y="44544"/>
                  </a:cubicBezTo>
                  <a:cubicBezTo>
                    <a:pt x="800" y="44548"/>
                    <a:pt x="804" y="44550"/>
                    <a:pt x="806" y="44554"/>
                  </a:cubicBezTo>
                  <a:cubicBezTo>
                    <a:pt x="853" y="44618"/>
                    <a:pt x="926" y="44652"/>
                    <a:pt x="1000" y="44652"/>
                  </a:cubicBezTo>
                  <a:cubicBezTo>
                    <a:pt x="1047" y="44652"/>
                    <a:pt x="1093" y="44639"/>
                    <a:pt x="1136" y="44612"/>
                  </a:cubicBezTo>
                  <a:cubicBezTo>
                    <a:pt x="1183" y="44581"/>
                    <a:pt x="1213" y="44540"/>
                    <a:pt x="1230" y="44493"/>
                  </a:cubicBezTo>
                  <a:cubicBezTo>
                    <a:pt x="1275" y="44434"/>
                    <a:pt x="1404" y="44282"/>
                    <a:pt x="1543" y="44121"/>
                  </a:cubicBezTo>
                  <a:cubicBezTo>
                    <a:pt x="4951" y="40149"/>
                    <a:pt x="7439" y="35865"/>
                    <a:pt x="8937" y="31391"/>
                  </a:cubicBezTo>
                  <a:cubicBezTo>
                    <a:pt x="9096" y="30910"/>
                    <a:pt x="9246" y="30427"/>
                    <a:pt x="9383" y="29946"/>
                  </a:cubicBezTo>
                  <a:cubicBezTo>
                    <a:pt x="9486" y="29953"/>
                    <a:pt x="9615" y="29958"/>
                    <a:pt x="9765" y="29958"/>
                  </a:cubicBezTo>
                  <a:cubicBezTo>
                    <a:pt x="11508" y="29958"/>
                    <a:pt x="16140" y="29299"/>
                    <a:pt x="16633" y="22315"/>
                  </a:cubicBezTo>
                  <a:lnTo>
                    <a:pt x="16633" y="22315"/>
                  </a:lnTo>
                  <a:cubicBezTo>
                    <a:pt x="12971" y="23066"/>
                    <a:pt x="11089" y="25006"/>
                    <a:pt x="10123" y="26736"/>
                  </a:cubicBezTo>
                  <a:cubicBezTo>
                    <a:pt x="10354" y="25405"/>
                    <a:pt x="10502" y="24075"/>
                    <a:pt x="10553" y="22741"/>
                  </a:cubicBezTo>
                  <a:cubicBezTo>
                    <a:pt x="11684" y="22618"/>
                    <a:pt x="17239" y="21622"/>
                    <a:pt x="16355" y="13900"/>
                  </a:cubicBezTo>
                  <a:lnTo>
                    <a:pt x="16355" y="13900"/>
                  </a:lnTo>
                  <a:cubicBezTo>
                    <a:pt x="12398" y="15514"/>
                    <a:pt x="11013" y="18225"/>
                    <a:pt x="10545" y="20224"/>
                  </a:cubicBezTo>
                  <a:cubicBezTo>
                    <a:pt x="10461" y="18381"/>
                    <a:pt x="10203" y="16537"/>
                    <a:pt x="9769" y="14700"/>
                  </a:cubicBezTo>
                  <a:cubicBezTo>
                    <a:pt x="10974" y="14356"/>
                    <a:pt x="16110" y="12433"/>
                    <a:pt x="14043" y="5064"/>
                  </a:cubicBezTo>
                  <a:lnTo>
                    <a:pt x="14043" y="5064"/>
                  </a:lnTo>
                  <a:cubicBezTo>
                    <a:pt x="9980" y="7537"/>
                    <a:pt x="9276" y="10850"/>
                    <a:pt x="9289" y="12894"/>
                  </a:cubicBezTo>
                  <a:cubicBezTo>
                    <a:pt x="8892" y="11558"/>
                    <a:pt x="8401" y="10226"/>
                    <a:pt x="7822" y="8896"/>
                  </a:cubicBezTo>
                  <a:cubicBezTo>
                    <a:pt x="8253" y="7537"/>
                    <a:pt x="9340" y="2429"/>
                    <a:pt x="22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61" name="Google Shape;2161;p32"/>
          <p:cNvGrpSpPr/>
          <p:nvPr/>
        </p:nvGrpSpPr>
        <p:grpSpPr>
          <a:xfrm>
            <a:off x="4117654" y="2235088"/>
            <a:ext cx="4294423" cy="2596254"/>
            <a:chOff x="4117653" y="2235088"/>
            <a:chExt cx="4294422" cy="2596254"/>
          </a:xfrm>
        </p:grpSpPr>
        <p:grpSp>
          <p:nvGrpSpPr>
            <p:cNvPr id="2162" name="Google Shape;2162;p32"/>
            <p:cNvGrpSpPr/>
            <p:nvPr/>
          </p:nvGrpSpPr>
          <p:grpSpPr>
            <a:xfrm rot="5812310" flipH="1">
              <a:off x="5816296" y="3494348"/>
              <a:ext cx="2326966" cy="324856"/>
              <a:chOff x="6899888" y="3500100"/>
              <a:chExt cx="1038875" cy="145025"/>
            </a:xfrm>
          </p:grpSpPr>
          <p:sp>
            <p:nvSpPr>
              <p:cNvPr id="2163" name="Google Shape;2163;p32"/>
              <p:cNvSpPr/>
              <p:nvPr/>
            </p:nvSpPr>
            <p:spPr>
              <a:xfrm>
                <a:off x="6899888" y="3500100"/>
                <a:ext cx="1038875" cy="145025"/>
              </a:xfrm>
              <a:custGeom>
                <a:avLst/>
                <a:gdLst/>
                <a:ahLst/>
                <a:cxnLst/>
                <a:rect l="l" t="t" r="r" b="b"/>
                <a:pathLst>
                  <a:path w="41555" h="5801" extrusionOk="0">
                    <a:moveTo>
                      <a:pt x="1" y="1"/>
                    </a:moveTo>
                    <a:lnTo>
                      <a:pt x="1" y="5801"/>
                    </a:lnTo>
                    <a:lnTo>
                      <a:pt x="41555" y="5801"/>
                    </a:lnTo>
                    <a:lnTo>
                      <a:pt x="41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4" name="Google Shape;2164;p32"/>
              <p:cNvSpPr/>
              <p:nvPr/>
            </p:nvSpPr>
            <p:spPr>
              <a:xfrm>
                <a:off x="7057938" y="3517850"/>
                <a:ext cx="262350" cy="107625"/>
              </a:xfrm>
              <a:custGeom>
                <a:avLst/>
                <a:gdLst/>
                <a:ahLst/>
                <a:cxnLst/>
                <a:rect l="l" t="t" r="r" b="b"/>
                <a:pathLst>
                  <a:path w="10494" h="4305" extrusionOk="0">
                    <a:moveTo>
                      <a:pt x="132" y="1"/>
                    </a:moveTo>
                    <a:cubicBezTo>
                      <a:pt x="132" y="73"/>
                      <a:pt x="73" y="132"/>
                      <a:pt x="0" y="132"/>
                    </a:cubicBezTo>
                    <a:lnTo>
                      <a:pt x="0" y="4174"/>
                    </a:lnTo>
                    <a:cubicBezTo>
                      <a:pt x="73" y="4174"/>
                      <a:pt x="132" y="4233"/>
                      <a:pt x="132" y="4305"/>
                    </a:cubicBezTo>
                    <a:lnTo>
                      <a:pt x="10363" y="4305"/>
                    </a:lnTo>
                    <a:cubicBezTo>
                      <a:pt x="10363" y="4233"/>
                      <a:pt x="10421" y="4174"/>
                      <a:pt x="10494" y="4174"/>
                    </a:cubicBezTo>
                    <a:lnTo>
                      <a:pt x="10494" y="132"/>
                    </a:lnTo>
                    <a:cubicBezTo>
                      <a:pt x="10422" y="132"/>
                      <a:pt x="10363" y="73"/>
                      <a:pt x="10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5" name="Google Shape;2165;p32"/>
              <p:cNvSpPr/>
              <p:nvPr/>
            </p:nvSpPr>
            <p:spPr>
              <a:xfrm>
                <a:off x="7431513" y="3521000"/>
                <a:ext cx="326200" cy="100325"/>
              </a:xfrm>
              <a:custGeom>
                <a:avLst/>
                <a:gdLst/>
                <a:ahLst/>
                <a:cxnLst/>
                <a:rect l="l" t="t" r="r" b="b"/>
                <a:pathLst>
                  <a:path w="13048" h="4013" extrusionOk="0">
                    <a:moveTo>
                      <a:pt x="6763" y="0"/>
                    </a:moveTo>
                    <a:cubicBezTo>
                      <a:pt x="3974" y="0"/>
                      <a:pt x="1165" y="59"/>
                      <a:pt x="851" y="144"/>
                    </a:cubicBezTo>
                    <a:cubicBezTo>
                      <a:pt x="689" y="188"/>
                      <a:pt x="546" y="247"/>
                      <a:pt x="436" y="323"/>
                    </a:cubicBezTo>
                    <a:cubicBezTo>
                      <a:pt x="0" y="619"/>
                      <a:pt x="121" y="1104"/>
                      <a:pt x="112" y="1544"/>
                    </a:cubicBezTo>
                    <a:cubicBezTo>
                      <a:pt x="102" y="2129"/>
                      <a:pt x="89" y="2771"/>
                      <a:pt x="177" y="3353"/>
                    </a:cubicBezTo>
                    <a:cubicBezTo>
                      <a:pt x="228" y="3687"/>
                      <a:pt x="327" y="3881"/>
                      <a:pt x="693" y="3968"/>
                    </a:cubicBezTo>
                    <a:cubicBezTo>
                      <a:pt x="829" y="4000"/>
                      <a:pt x="1755" y="4012"/>
                      <a:pt x="3020" y="4012"/>
                    </a:cubicBezTo>
                    <a:cubicBezTo>
                      <a:pt x="6189" y="4012"/>
                      <a:pt x="11488" y="3939"/>
                      <a:pt x="11830" y="3932"/>
                    </a:cubicBezTo>
                    <a:cubicBezTo>
                      <a:pt x="12186" y="3925"/>
                      <a:pt x="12684" y="3892"/>
                      <a:pt x="12848" y="3419"/>
                    </a:cubicBezTo>
                    <a:cubicBezTo>
                      <a:pt x="13048" y="2842"/>
                      <a:pt x="12929" y="2176"/>
                      <a:pt x="12921" y="1571"/>
                    </a:cubicBezTo>
                    <a:cubicBezTo>
                      <a:pt x="12914" y="1040"/>
                      <a:pt x="13004" y="524"/>
                      <a:pt x="12560" y="211"/>
                    </a:cubicBezTo>
                    <a:cubicBezTo>
                      <a:pt x="12346" y="59"/>
                      <a:pt x="9564" y="0"/>
                      <a:pt x="6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6" name="Google Shape;2166;p32"/>
              <p:cNvSpPr/>
              <p:nvPr/>
            </p:nvSpPr>
            <p:spPr>
              <a:xfrm>
                <a:off x="7448613" y="3531825"/>
                <a:ext cx="292575" cy="78725"/>
              </a:xfrm>
              <a:custGeom>
                <a:avLst/>
                <a:gdLst/>
                <a:ahLst/>
                <a:cxnLst/>
                <a:rect l="l" t="t" r="r" b="b"/>
                <a:pathLst>
                  <a:path w="11703" h="3149" extrusionOk="0">
                    <a:moveTo>
                      <a:pt x="5330" y="134"/>
                    </a:moveTo>
                    <a:cubicBezTo>
                      <a:pt x="8063" y="134"/>
                      <a:pt x="11033" y="189"/>
                      <a:pt x="11209" y="286"/>
                    </a:cubicBezTo>
                    <a:cubicBezTo>
                      <a:pt x="11509" y="464"/>
                      <a:pt x="11504" y="740"/>
                      <a:pt x="11499" y="1061"/>
                    </a:cubicBezTo>
                    <a:cubicBezTo>
                      <a:pt x="11498" y="1123"/>
                      <a:pt x="11497" y="1184"/>
                      <a:pt x="11498" y="1247"/>
                    </a:cubicBezTo>
                    <a:cubicBezTo>
                      <a:pt x="11499" y="1365"/>
                      <a:pt x="11508" y="1487"/>
                      <a:pt x="11516" y="1606"/>
                    </a:cubicBezTo>
                    <a:cubicBezTo>
                      <a:pt x="11540" y="1947"/>
                      <a:pt x="11564" y="2300"/>
                      <a:pt x="11438" y="2607"/>
                    </a:cubicBezTo>
                    <a:cubicBezTo>
                      <a:pt x="11317" y="2896"/>
                      <a:pt x="10959" y="2942"/>
                      <a:pt x="10590" y="2948"/>
                    </a:cubicBezTo>
                    <a:cubicBezTo>
                      <a:pt x="10232" y="2954"/>
                      <a:pt x="5507" y="3008"/>
                      <a:pt x="2693" y="3008"/>
                    </a:cubicBezTo>
                    <a:cubicBezTo>
                      <a:pt x="1571" y="3008"/>
                      <a:pt x="753" y="2999"/>
                      <a:pt x="636" y="2976"/>
                    </a:cubicBezTo>
                    <a:cubicBezTo>
                      <a:pt x="341" y="2917"/>
                      <a:pt x="270" y="2798"/>
                      <a:pt x="229" y="2569"/>
                    </a:cubicBezTo>
                    <a:cubicBezTo>
                      <a:pt x="152" y="2149"/>
                      <a:pt x="162" y="1673"/>
                      <a:pt x="172" y="1253"/>
                    </a:cubicBezTo>
                    <a:lnTo>
                      <a:pt x="172" y="1227"/>
                    </a:lnTo>
                    <a:cubicBezTo>
                      <a:pt x="173" y="1165"/>
                      <a:pt x="171" y="1101"/>
                      <a:pt x="169" y="1034"/>
                    </a:cubicBezTo>
                    <a:cubicBezTo>
                      <a:pt x="156" y="765"/>
                      <a:pt x="145" y="531"/>
                      <a:pt x="425" y="371"/>
                    </a:cubicBezTo>
                    <a:cubicBezTo>
                      <a:pt x="516" y="320"/>
                      <a:pt x="635" y="277"/>
                      <a:pt x="778" y="245"/>
                    </a:cubicBezTo>
                    <a:cubicBezTo>
                      <a:pt x="1114" y="169"/>
                      <a:pt x="3147" y="134"/>
                      <a:pt x="5330" y="134"/>
                    </a:cubicBezTo>
                    <a:close/>
                    <a:moveTo>
                      <a:pt x="6046" y="0"/>
                    </a:moveTo>
                    <a:cubicBezTo>
                      <a:pt x="3674" y="0"/>
                      <a:pt x="1049" y="41"/>
                      <a:pt x="746" y="109"/>
                    </a:cubicBezTo>
                    <a:cubicBezTo>
                      <a:pt x="588" y="146"/>
                      <a:pt x="457" y="193"/>
                      <a:pt x="354" y="251"/>
                    </a:cubicBezTo>
                    <a:cubicBezTo>
                      <a:pt x="1" y="451"/>
                      <a:pt x="15" y="765"/>
                      <a:pt x="26" y="1042"/>
                    </a:cubicBezTo>
                    <a:cubicBezTo>
                      <a:pt x="30" y="1103"/>
                      <a:pt x="32" y="1166"/>
                      <a:pt x="31" y="1226"/>
                    </a:cubicBezTo>
                    <a:lnTo>
                      <a:pt x="31" y="1251"/>
                    </a:lnTo>
                    <a:cubicBezTo>
                      <a:pt x="21" y="1678"/>
                      <a:pt x="10" y="2162"/>
                      <a:pt x="89" y="2596"/>
                    </a:cubicBezTo>
                    <a:cubicBezTo>
                      <a:pt x="138" y="2861"/>
                      <a:pt x="240" y="3042"/>
                      <a:pt x="607" y="3114"/>
                    </a:cubicBezTo>
                    <a:cubicBezTo>
                      <a:pt x="736" y="3139"/>
                      <a:pt x="1582" y="3149"/>
                      <a:pt x="2732" y="3149"/>
                    </a:cubicBezTo>
                    <a:cubicBezTo>
                      <a:pt x="5601" y="3149"/>
                      <a:pt x="10357" y="3090"/>
                      <a:pt x="10582" y="3090"/>
                    </a:cubicBezTo>
                    <a:cubicBezTo>
                      <a:pt x="10586" y="3090"/>
                      <a:pt x="10588" y="3090"/>
                      <a:pt x="10590" y="3090"/>
                    </a:cubicBezTo>
                    <a:cubicBezTo>
                      <a:pt x="10869" y="3086"/>
                      <a:pt x="11392" y="3077"/>
                      <a:pt x="11563" y="2663"/>
                    </a:cubicBezTo>
                    <a:cubicBezTo>
                      <a:pt x="11703" y="2325"/>
                      <a:pt x="11678" y="1955"/>
                      <a:pt x="11653" y="1599"/>
                    </a:cubicBezTo>
                    <a:cubicBezTo>
                      <a:pt x="11643" y="1477"/>
                      <a:pt x="11636" y="1361"/>
                      <a:pt x="11633" y="1247"/>
                    </a:cubicBezTo>
                    <a:cubicBezTo>
                      <a:pt x="11632" y="1187"/>
                      <a:pt x="11633" y="1126"/>
                      <a:pt x="11636" y="1066"/>
                    </a:cubicBezTo>
                    <a:cubicBezTo>
                      <a:pt x="11641" y="733"/>
                      <a:pt x="11647" y="387"/>
                      <a:pt x="11277" y="168"/>
                    </a:cubicBezTo>
                    <a:cubicBezTo>
                      <a:pt x="11022" y="17"/>
                      <a:pt x="7551" y="0"/>
                      <a:pt x="6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7" name="Google Shape;2167;p32"/>
              <p:cNvSpPr/>
              <p:nvPr/>
            </p:nvSpPr>
            <p:spPr>
              <a:xfrm>
                <a:off x="7101013" y="3548800"/>
                <a:ext cx="177900" cy="46825"/>
              </a:xfrm>
              <a:custGeom>
                <a:avLst/>
                <a:gdLst/>
                <a:ahLst/>
                <a:cxnLst/>
                <a:rect l="l" t="t" r="r" b="b"/>
                <a:pathLst>
                  <a:path w="7116" h="1873" extrusionOk="0">
                    <a:moveTo>
                      <a:pt x="1128" y="1"/>
                    </a:moveTo>
                    <a:cubicBezTo>
                      <a:pt x="758" y="1"/>
                      <a:pt x="354" y="197"/>
                      <a:pt x="160" y="493"/>
                    </a:cubicBezTo>
                    <a:cubicBezTo>
                      <a:pt x="41" y="676"/>
                      <a:pt x="0" y="895"/>
                      <a:pt x="95" y="1133"/>
                    </a:cubicBezTo>
                    <a:cubicBezTo>
                      <a:pt x="232" y="1471"/>
                      <a:pt x="543" y="1830"/>
                      <a:pt x="937" y="1830"/>
                    </a:cubicBezTo>
                    <a:cubicBezTo>
                      <a:pt x="1117" y="1830"/>
                      <a:pt x="1315" y="1755"/>
                      <a:pt x="1522" y="1568"/>
                    </a:cubicBezTo>
                    <a:cubicBezTo>
                      <a:pt x="1804" y="1315"/>
                      <a:pt x="1962" y="935"/>
                      <a:pt x="1874" y="566"/>
                    </a:cubicBezTo>
                    <a:cubicBezTo>
                      <a:pt x="1778" y="165"/>
                      <a:pt x="1467" y="1"/>
                      <a:pt x="1128" y="1"/>
                    </a:cubicBezTo>
                    <a:close/>
                    <a:moveTo>
                      <a:pt x="6280" y="1"/>
                    </a:moveTo>
                    <a:cubicBezTo>
                      <a:pt x="5910" y="1"/>
                      <a:pt x="5507" y="197"/>
                      <a:pt x="5313" y="494"/>
                    </a:cubicBezTo>
                    <a:cubicBezTo>
                      <a:pt x="5193" y="676"/>
                      <a:pt x="5153" y="898"/>
                      <a:pt x="5249" y="1134"/>
                    </a:cubicBezTo>
                    <a:cubicBezTo>
                      <a:pt x="5384" y="1472"/>
                      <a:pt x="5694" y="1830"/>
                      <a:pt x="6089" y="1830"/>
                    </a:cubicBezTo>
                    <a:cubicBezTo>
                      <a:pt x="6269" y="1830"/>
                      <a:pt x="6467" y="1755"/>
                      <a:pt x="6674" y="1569"/>
                    </a:cubicBezTo>
                    <a:cubicBezTo>
                      <a:pt x="6957" y="1316"/>
                      <a:pt x="7115" y="936"/>
                      <a:pt x="7026" y="567"/>
                    </a:cubicBezTo>
                    <a:cubicBezTo>
                      <a:pt x="6930" y="165"/>
                      <a:pt x="6619" y="1"/>
                      <a:pt x="6280" y="1"/>
                    </a:cubicBezTo>
                    <a:close/>
                    <a:moveTo>
                      <a:pt x="3492" y="2"/>
                    </a:moveTo>
                    <a:cubicBezTo>
                      <a:pt x="3261" y="2"/>
                      <a:pt x="3025" y="118"/>
                      <a:pt x="2823" y="427"/>
                    </a:cubicBezTo>
                    <a:cubicBezTo>
                      <a:pt x="2615" y="745"/>
                      <a:pt x="2561" y="1152"/>
                      <a:pt x="2742" y="1487"/>
                    </a:cubicBezTo>
                    <a:cubicBezTo>
                      <a:pt x="2889" y="1761"/>
                      <a:pt x="3122" y="1873"/>
                      <a:pt x="3368" y="1873"/>
                    </a:cubicBezTo>
                    <a:cubicBezTo>
                      <a:pt x="3802" y="1873"/>
                      <a:pt x="4280" y="1526"/>
                      <a:pt x="4415" y="1114"/>
                    </a:cubicBezTo>
                    <a:cubicBezTo>
                      <a:pt x="4484" y="906"/>
                      <a:pt x="4466" y="684"/>
                      <a:pt x="4314" y="480"/>
                    </a:cubicBezTo>
                    <a:cubicBezTo>
                      <a:pt x="4128" y="232"/>
                      <a:pt x="3816" y="2"/>
                      <a:pt x="3492"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8" name="Google Shape;2168;p32"/>
              <p:cNvSpPr/>
              <p:nvPr/>
            </p:nvSpPr>
            <p:spPr>
              <a:xfrm>
                <a:off x="7470688" y="3556750"/>
                <a:ext cx="244875" cy="30525"/>
              </a:xfrm>
              <a:custGeom>
                <a:avLst/>
                <a:gdLst/>
                <a:ahLst/>
                <a:cxnLst/>
                <a:rect l="l" t="t" r="r" b="b"/>
                <a:pathLst>
                  <a:path w="9795" h="1221" extrusionOk="0">
                    <a:moveTo>
                      <a:pt x="4089" y="1"/>
                    </a:moveTo>
                    <a:cubicBezTo>
                      <a:pt x="3848" y="1"/>
                      <a:pt x="3584" y="129"/>
                      <a:pt x="3458" y="323"/>
                    </a:cubicBezTo>
                    <a:cubicBezTo>
                      <a:pt x="3380" y="442"/>
                      <a:pt x="3353" y="585"/>
                      <a:pt x="3416" y="738"/>
                    </a:cubicBezTo>
                    <a:cubicBezTo>
                      <a:pt x="3505" y="958"/>
                      <a:pt x="3707" y="1192"/>
                      <a:pt x="3964" y="1192"/>
                    </a:cubicBezTo>
                    <a:cubicBezTo>
                      <a:pt x="4081" y="1192"/>
                      <a:pt x="4210" y="1143"/>
                      <a:pt x="4346" y="1021"/>
                    </a:cubicBezTo>
                    <a:cubicBezTo>
                      <a:pt x="4529" y="856"/>
                      <a:pt x="4631" y="609"/>
                      <a:pt x="4575" y="368"/>
                    </a:cubicBezTo>
                    <a:cubicBezTo>
                      <a:pt x="4512" y="108"/>
                      <a:pt x="4310" y="1"/>
                      <a:pt x="4089" y="1"/>
                    </a:cubicBezTo>
                    <a:close/>
                    <a:moveTo>
                      <a:pt x="5897" y="1"/>
                    </a:moveTo>
                    <a:cubicBezTo>
                      <a:pt x="5655" y="1"/>
                      <a:pt x="5392" y="129"/>
                      <a:pt x="5266" y="323"/>
                    </a:cubicBezTo>
                    <a:cubicBezTo>
                      <a:pt x="5188" y="442"/>
                      <a:pt x="5161" y="585"/>
                      <a:pt x="5224" y="738"/>
                    </a:cubicBezTo>
                    <a:cubicBezTo>
                      <a:pt x="5313" y="958"/>
                      <a:pt x="5514" y="1192"/>
                      <a:pt x="5771" y="1192"/>
                    </a:cubicBezTo>
                    <a:cubicBezTo>
                      <a:pt x="5889" y="1192"/>
                      <a:pt x="6018" y="1143"/>
                      <a:pt x="6153" y="1021"/>
                    </a:cubicBezTo>
                    <a:cubicBezTo>
                      <a:pt x="6336" y="856"/>
                      <a:pt x="6439" y="609"/>
                      <a:pt x="6382" y="368"/>
                    </a:cubicBezTo>
                    <a:cubicBezTo>
                      <a:pt x="6319" y="108"/>
                      <a:pt x="6117" y="1"/>
                      <a:pt x="5897" y="1"/>
                    </a:cubicBezTo>
                    <a:close/>
                    <a:moveTo>
                      <a:pt x="9251" y="1"/>
                    </a:moveTo>
                    <a:cubicBezTo>
                      <a:pt x="9010" y="1"/>
                      <a:pt x="8746" y="129"/>
                      <a:pt x="8620" y="323"/>
                    </a:cubicBezTo>
                    <a:cubicBezTo>
                      <a:pt x="8543" y="442"/>
                      <a:pt x="8516" y="585"/>
                      <a:pt x="8578" y="738"/>
                    </a:cubicBezTo>
                    <a:cubicBezTo>
                      <a:pt x="8668" y="958"/>
                      <a:pt x="8869" y="1192"/>
                      <a:pt x="9126" y="1192"/>
                    </a:cubicBezTo>
                    <a:cubicBezTo>
                      <a:pt x="9243" y="1192"/>
                      <a:pt x="9372" y="1143"/>
                      <a:pt x="9508" y="1021"/>
                    </a:cubicBezTo>
                    <a:cubicBezTo>
                      <a:pt x="9690" y="856"/>
                      <a:pt x="9794" y="609"/>
                      <a:pt x="9736" y="368"/>
                    </a:cubicBezTo>
                    <a:cubicBezTo>
                      <a:pt x="9674" y="108"/>
                      <a:pt x="9472" y="1"/>
                      <a:pt x="9251" y="1"/>
                    </a:cubicBezTo>
                    <a:close/>
                    <a:moveTo>
                      <a:pt x="735" y="1"/>
                    </a:moveTo>
                    <a:cubicBezTo>
                      <a:pt x="494" y="1"/>
                      <a:pt x="230" y="129"/>
                      <a:pt x="104" y="324"/>
                    </a:cubicBezTo>
                    <a:cubicBezTo>
                      <a:pt x="26" y="443"/>
                      <a:pt x="0" y="586"/>
                      <a:pt x="62" y="740"/>
                    </a:cubicBezTo>
                    <a:cubicBezTo>
                      <a:pt x="151" y="960"/>
                      <a:pt x="353" y="1193"/>
                      <a:pt x="610" y="1193"/>
                    </a:cubicBezTo>
                    <a:cubicBezTo>
                      <a:pt x="728" y="1193"/>
                      <a:pt x="857" y="1145"/>
                      <a:pt x="992" y="1024"/>
                    </a:cubicBezTo>
                    <a:cubicBezTo>
                      <a:pt x="1175" y="858"/>
                      <a:pt x="1277" y="610"/>
                      <a:pt x="1219" y="369"/>
                    </a:cubicBezTo>
                    <a:cubicBezTo>
                      <a:pt x="1157" y="108"/>
                      <a:pt x="955" y="1"/>
                      <a:pt x="735" y="1"/>
                    </a:cubicBezTo>
                    <a:close/>
                    <a:moveTo>
                      <a:pt x="2271" y="1"/>
                    </a:moveTo>
                    <a:cubicBezTo>
                      <a:pt x="2121" y="1"/>
                      <a:pt x="1968" y="77"/>
                      <a:pt x="1837" y="278"/>
                    </a:cubicBezTo>
                    <a:cubicBezTo>
                      <a:pt x="1701" y="486"/>
                      <a:pt x="1665" y="752"/>
                      <a:pt x="1783" y="968"/>
                    </a:cubicBezTo>
                    <a:cubicBezTo>
                      <a:pt x="1880" y="1147"/>
                      <a:pt x="2032" y="1220"/>
                      <a:pt x="2193" y="1220"/>
                    </a:cubicBezTo>
                    <a:cubicBezTo>
                      <a:pt x="2476" y="1220"/>
                      <a:pt x="2786" y="994"/>
                      <a:pt x="2874" y="726"/>
                    </a:cubicBezTo>
                    <a:cubicBezTo>
                      <a:pt x="2918" y="591"/>
                      <a:pt x="2906" y="447"/>
                      <a:pt x="2807" y="313"/>
                    </a:cubicBezTo>
                    <a:cubicBezTo>
                      <a:pt x="2685" y="151"/>
                      <a:pt x="2482" y="1"/>
                      <a:pt x="2271" y="1"/>
                    </a:cubicBezTo>
                    <a:close/>
                    <a:moveTo>
                      <a:pt x="7433" y="1"/>
                    </a:moveTo>
                    <a:cubicBezTo>
                      <a:pt x="7283" y="1"/>
                      <a:pt x="7129" y="77"/>
                      <a:pt x="6998" y="278"/>
                    </a:cubicBezTo>
                    <a:cubicBezTo>
                      <a:pt x="6864" y="486"/>
                      <a:pt x="6827" y="752"/>
                      <a:pt x="6945" y="968"/>
                    </a:cubicBezTo>
                    <a:cubicBezTo>
                      <a:pt x="7042" y="1147"/>
                      <a:pt x="7193" y="1220"/>
                      <a:pt x="7354" y="1220"/>
                    </a:cubicBezTo>
                    <a:cubicBezTo>
                      <a:pt x="7637" y="1220"/>
                      <a:pt x="7948" y="994"/>
                      <a:pt x="8036" y="726"/>
                    </a:cubicBezTo>
                    <a:cubicBezTo>
                      <a:pt x="8080" y="591"/>
                      <a:pt x="8068" y="447"/>
                      <a:pt x="7968" y="313"/>
                    </a:cubicBezTo>
                    <a:cubicBezTo>
                      <a:pt x="7848" y="151"/>
                      <a:pt x="7644" y="1"/>
                      <a:pt x="7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9" name="Google Shape;2169;p32"/>
              <p:cNvSpPr/>
              <p:nvPr/>
            </p:nvSpPr>
            <p:spPr>
              <a:xfrm>
                <a:off x="7807938" y="3500100"/>
                <a:ext cx="96525" cy="145025"/>
              </a:xfrm>
              <a:custGeom>
                <a:avLst/>
                <a:gdLst/>
                <a:ahLst/>
                <a:cxnLst/>
                <a:rect l="l" t="t" r="r" b="b"/>
                <a:pathLst>
                  <a:path w="3861" h="5801" extrusionOk="0">
                    <a:moveTo>
                      <a:pt x="1" y="1"/>
                    </a:moveTo>
                    <a:lnTo>
                      <a:pt x="1" y="5801"/>
                    </a:lnTo>
                    <a:lnTo>
                      <a:pt x="1322" y="5801"/>
                    </a:lnTo>
                    <a:lnTo>
                      <a:pt x="1322" y="1"/>
                    </a:lnTo>
                    <a:close/>
                    <a:moveTo>
                      <a:pt x="1939" y="1"/>
                    </a:moveTo>
                    <a:lnTo>
                      <a:pt x="1939" y="5801"/>
                    </a:lnTo>
                    <a:lnTo>
                      <a:pt x="2600" y="5801"/>
                    </a:lnTo>
                    <a:lnTo>
                      <a:pt x="2600" y="1"/>
                    </a:lnTo>
                    <a:close/>
                    <a:moveTo>
                      <a:pt x="3200" y="1"/>
                    </a:moveTo>
                    <a:lnTo>
                      <a:pt x="3200" y="5801"/>
                    </a:lnTo>
                    <a:lnTo>
                      <a:pt x="3861" y="5801"/>
                    </a:lnTo>
                    <a:lnTo>
                      <a:pt x="3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0" name="Google Shape;2170;p32"/>
              <p:cNvSpPr/>
              <p:nvPr/>
            </p:nvSpPr>
            <p:spPr>
              <a:xfrm>
                <a:off x="7368913" y="3500100"/>
                <a:ext cx="16550" cy="145025"/>
              </a:xfrm>
              <a:custGeom>
                <a:avLst/>
                <a:gdLst/>
                <a:ahLst/>
                <a:cxnLst/>
                <a:rect l="l" t="t" r="r" b="b"/>
                <a:pathLst>
                  <a:path w="662" h="5801" extrusionOk="0">
                    <a:moveTo>
                      <a:pt x="0" y="1"/>
                    </a:moveTo>
                    <a:lnTo>
                      <a:pt x="0" y="5801"/>
                    </a:lnTo>
                    <a:lnTo>
                      <a:pt x="661" y="5801"/>
                    </a:lnTo>
                    <a:lnTo>
                      <a:pt x="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1" name="Google Shape;2171;p32"/>
              <p:cNvSpPr/>
              <p:nvPr/>
            </p:nvSpPr>
            <p:spPr>
              <a:xfrm>
                <a:off x="6933713" y="3500100"/>
                <a:ext cx="96525" cy="145025"/>
              </a:xfrm>
              <a:custGeom>
                <a:avLst/>
                <a:gdLst/>
                <a:ahLst/>
                <a:cxnLst/>
                <a:rect l="l" t="t" r="r" b="b"/>
                <a:pathLst>
                  <a:path w="3861" h="5801" extrusionOk="0">
                    <a:moveTo>
                      <a:pt x="1" y="1"/>
                    </a:moveTo>
                    <a:lnTo>
                      <a:pt x="1" y="5801"/>
                    </a:lnTo>
                    <a:lnTo>
                      <a:pt x="662" y="5801"/>
                    </a:lnTo>
                    <a:lnTo>
                      <a:pt x="662" y="1"/>
                    </a:lnTo>
                    <a:close/>
                    <a:moveTo>
                      <a:pt x="1261" y="1"/>
                    </a:moveTo>
                    <a:lnTo>
                      <a:pt x="1261" y="5801"/>
                    </a:lnTo>
                    <a:lnTo>
                      <a:pt x="1921" y="5801"/>
                    </a:lnTo>
                    <a:lnTo>
                      <a:pt x="1921" y="1"/>
                    </a:lnTo>
                    <a:close/>
                    <a:moveTo>
                      <a:pt x="2539" y="1"/>
                    </a:moveTo>
                    <a:lnTo>
                      <a:pt x="2539" y="5801"/>
                    </a:lnTo>
                    <a:lnTo>
                      <a:pt x="3860" y="5801"/>
                    </a:lnTo>
                    <a:lnTo>
                      <a:pt x="38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72" name="Google Shape;2172;p32"/>
            <p:cNvGrpSpPr/>
            <p:nvPr/>
          </p:nvGrpSpPr>
          <p:grpSpPr>
            <a:xfrm rot="5400000" flipH="1">
              <a:off x="6815691" y="3224066"/>
              <a:ext cx="2585362" cy="607406"/>
              <a:chOff x="4972650" y="1317400"/>
              <a:chExt cx="1151250" cy="270475"/>
            </a:xfrm>
          </p:grpSpPr>
          <p:sp>
            <p:nvSpPr>
              <p:cNvPr id="2173" name="Google Shape;2173;p32"/>
              <p:cNvSpPr/>
              <p:nvPr/>
            </p:nvSpPr>
            <p:spPr>
              <a:xfrm>
                <a:off x="4972650" y="1317400"/>
                <a:ext cx="1151250" cy="270475"/>
              </a:xfrm>
              <a:custGeom>
                <a:avLst/>
                <a:gdLst/>
                <a:ahLst/>
                <a:cxnLst/>
                <a:rect l="l" t="t" r="r" b="b"/>
                <a:pathLst>
                  <a:path w="46050" h="10819" extrusionOk="0">
                    <a:moveTo>
                      <a:pt x="0" y="1"/>
                    </a:moveTo>
                    <a:lnTo>
                      <a:pt x="0" y="10819"/>
                    </a:lnTo>
                    <a:lnTo>
                      <a:pt x="46050" y="10819"/>
                    </a:lnTo>
                    <a:lnTo>
                      <a:pt x="460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4" name="Google Shape;2174;p32"/>
              <p:cNvSpPr/>
              <p:nvPr/>
            </p:nvSpPr>
            <p:spPr>
              <a:xfrm>
                <a:off x="5045125" y="1317400"/>
                <a:ext cx="192100" cy="270475"/>
              </a:xfrm>
              <a:custGeom>
                <a:avLst/>
                <a:gdLst/>
                <a:ahLst/>
                <a:cxnLst/>
                <a:rect l="l" t="t" r="r" b="b"/>
                <a:pathLst>
                  <a:path w="7684" h="10819" extrusionOk="0">
                    <a:moveTo>
                      <a:pt x="1" y="1"/>
                    </a:moveTo>
                    <a:lnTo>
                      <a:pt x="1" y="10819"/>
                    </a:lnTo>
                    <a:lnTo>
                      <a:pt x="7684" y="10819"/>
                    </a:lnTo>
                    <a:lnTo>
                      <a:pt x="7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5" name="Google Shape;2175;p32"/>
              <p:cNvSpPr/>
              <p:nvPr/>
            </p:nvSpPr>
            <p:spPr>
              <a:xfrm>
                <a:off x="6012050" y="1317400"/>
                <a:ext cx="62425" cy="270475"/>
              </a:xfrm>
              <a:custGeom>
                <a:avLst/>
                <a:gdLst/>
                <a:ahLst/>
                <a:cxnLst/>
                <a:rect l="l" t="t" r="r" b="b"/>
                <a:pathLst>
                  <a:path w="2497" h="10819" extrusionOk="0">
                    <a:moveTo>
                      <a:pt x="1" y="1"/>
                    </a:moveTo>
                    <a:lnTo>
                      <a:pt x="1" y="10819"/>
                    </a:lnTo>
                    <a:lnTo>
                      <a:pt x="2496" y="10819"/>
                    </a:lnTo>
                    <a:lnTo>
                      <a:pt x="24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6" name="Google Shape;2176;p32"/>
              <p:cNvSpPr/>
              <p:nvPr/>
            </p:nvSpPr>
            <p:spPr>
              <a:xfrm>
                <a:off x="5066800" y="1317400"/>
                <a:ext cx="148425" cy="270475"/>
              </a:xfrm>
              <a:custGeom>
                <a:avLst/>
                <a:gdLst/>
                <a:ahLst/>
                <a:cxnLst/>
                <a:rect l="l" t="t" r="r" b="b"/>
                <a:pathLst>
                  <a:path w="5937" h="10819" extrusionOk="0">
                    <a:moveTo>
                      <a:pt x="0" y="1"/>
                    </a:moveTo>
                    <a:lnTo>
                      <a:pt x="0" y="10819"/>
                    </a:lnTo>
                    <a:lnTo>
                      <a:pt x="857" y="10819"/>
                    </a:lnTo>
                    <a:lnTo>
                      <a:pt x="857" y="1"/>
                    </a:lnTo>
                    <a:close/>
                    <a:moveTo>
                      <a:pt x="1692" y="1"/>
                    </a:moveTo>
                    <a:lnTo>
                      <a:pt x="1692" y="10819"/>
                    </a:lnTo>
                    <a:lnTo>
                      <a:pt x="2549" y="10819"/>
                    </a:lnTo>
                    <a:lnTo>
                      <a:pt x="2549" y="1"/>
                    </a:lnTo>
                    <a:close/>
                    <a:moveTo>
                      <a:pt x="3385" y="1"/>
                    </a:moveTo>
                    <a:lnTo>
                      <a:pt x="3385" y="10819"/>
                    </a:lnTo>
                    <a:lnTo>
                      <a:pt x="4242" y="10819"/>
                    </a:lnTo>
                    <a:lnTo>
                      <a:pt x="4242" y="1"/>
                    </a:lnTo>
                    <a:close/>
                    <a:moveTo>
                      <a:pt x="5079" y="1"/>
                    </a:moveTo>
                    <a:lnTo>
                      <a:pt x="5079" y="10819"/>
                    </a:lnTo>
                    <a:lnTo>
                      <a:pt x="5936" y="10819"/>
                    </a:lnTo>
                    <a:lnTo>
                      <a:pt x="59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7" name="Google Shape;2177;p32"/>
              <p:cNvSpPr/>
              <p:nvPr/>
            </p:nvSpPr>
            <p:spPr>
              <a:xfrm>
                <a:off x="6031500" y="1317400"/>
                <a:ext cx="21450" cy="270475"/>
              </a:xfrm>
              <a:custGeom>
                <a:avLst/>
                <a:gdLst/>
                <a:ahLst/>
                <a:cxnLst/>
                <a:rect l="l" t="t" r="r" b="b"/>
                <a:pathLst>
                  <a:path w="858" h="10819" extrusionOk="0">
                    <a:moveTo>
                      <a:pt x="0" y="1"/>
                    </a:moveTo>
                    <a:lnTo>
                      <a:pt x="0" y="10819"/>
                    </a:lnTo>
                    <a:lnTo>
                      <a:pt x="857" y="10819"/>
                    </a:lnTo>
                    <a:lnTo>
                      <a:pt x="8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8" name="Google Shape;2178;p32"/>
              <p:cNvSpPr/>
              <p:nvPr/>
            </p:nvSpPr>
            <p:spPr>
              <a:xfrm>
                <a:off x="5288000" y="1342250"/>
                <a:ext cx="686950" cy="220775"/>
              </a:xfrm>
              <a:custGeom>
                <a:avLst/>
                <a:gdLst/>
                <a:ahLst/>
                <a:cxnLst/>
                <a:rect l="l" t="t" r="r" b="b"/>
                <a:pathLst>
                  <a:path w="27478" h="8831" extrusionOk="0">
                    <a:moveTo>
                      <a:pt x="202" y="1"/>
                    </a:moveTo>
                    <a:cubicBezTo>
                      <a:pt x="202" y="112"/>
                      <a:pt x="112" y="202"/>
                      <a:pt x="1" y="202"/>
                    </a:cubicBezTo>
                    <a:lnTo>
                      <a:pt x="1" y="8631"/>
                    </a:lnTo>
                    <a:cubicBezTo>
                      <a:pt x="112" y="8631"/>
                      <a:pt x="202" y="8721"/>
                      <a:pt x="202" y="8831"/>
                    </a:cubicBezTo>
                    <a:lnTo>
                      <a:pt x="27277" y="8831"/>
                    </a:lnTo>
                    <a:cubicBezTo>
                      <a:pt x="27277" y="8721"/>
                      <a:pt x="27366" y="8631"/>
                      <a:pt x="27477" y="8631"/>
                    </a:cubicBezTo>
                    <a:lnTo>
                      <a:pt x="27477" y="202"/>
                    </a:lnTo>
                    <a:cubicBezTo>
                      <a:pt x="27367" y="202"/>
                      <a:pt x="27277" y="112"/>
                      <a:pt x="27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9" name="Google Shape;2179;p32"/>
              <p:cNvSpPr/>
              <p:nvPr/>
            </p:nvSpPr>
            <p:spPr>
              <a:xfrm>
                <a:off x="5539475" y="1419300"/>
                <a:ext cx="198225" cy="105900"/>
              </a:xfrm>
              <a:custGeom>
                <a:avLst/>
                <a:gdLst/>
                <a:ahLst/>
                <a:cxnLst/>
                <a:rect l="l" t="t" r="r" b="b"/>
                <a:pathLst>
                  <a:path w="7929" h="4236" extrusionOk="0">
                    <a:moveTo>
                      <a:pt x="3643" y="1"/>
                    </a:moveTo>
                    <a:cubicBezTo>
                      <a:pt x="3041" y="1"/>
                      <a:pt x="2515" y="141"/>
                      <a:pt x="2064" y="352"/>
                    </a:cubicBezTo>
                    <a:cubicBezTo>
                      <a:pt x="678" y="1002"/>
                      <a:pt x="0" y="2325"/>
                      <a:pt x="0" y="2325"/>
                    </a:cubicBezTo>
                    <a:cubicBezTo>
                      <a:pt x="0" y="2325"/>
                      <a:pt x="1952" y="4235"/>
                      <a:pt x="4232" y="4235"/>
                    </a:cubicBezTo>
                    <a:cubicBezTo>
                      <a:pt x="5453" y="4235"/>
                      <a:pt x="6768" y="3688"/>
                      <a:pt x="7929" y="2009"/>
                    </a:cubicBezTo>
                    <a:cubicBezTo>
                      <a:pt x="7410" y="1555"/>
                      <a:pt x="6918" y="1193"/>
                      <a:pt x="6453" y="905"/>
                    </a:cubicBezTo>
                    <a:cubicBezTo>
                      <a:pt x="5380" y="248"/>
                      <a:pt x="4444" y="1"/>
                      <a:pt x="3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0" name="Google Shape;2180;p32"/>
              <p:cNvSpPr/>
              <p:nvPr/>
            </p:nvSpPr>
            <p:spPr>
              <a:xfrm>
                <a:off x="5590575" y="1419300"/>
                <a:ext cx="110200" cy="71575"/>
              </a:xfrm>
              <a:custGeom>
                <a:avLst/>
                <a:gdLst/>
                <a:ahLst/>
                <a:cxnLst/>
                <a:rect l="l" t="t" r="r" b="b"/>
                <a:pathLst>
                  <a:path w="4408" h="2863" extrusionOk="0">
                    <a:moveTo>
                      <a:pt x="1598" y="0"/>
                    </a:moveTo>
                    <a:cubicBezTo>
                      <a:pt x="996" y="0"/>
                      <a:pt x="471" y="140"/>
                      <a:pt x="21" y="351"/>
                    </a:cubicBezTo>
                    <a:cubicBezTo>
                      <a:pt x="8" y="449"/>
                      <a:pt x="0" y="550"/>
                      <a:pt x="0" y="651"/>
                    </a:cubicBezTo>
                    <a:cubicBezTo>
                      <a:pt x="0" y="1872"/>
                      <a:pt x="992" y="2862"/>
                      <a:pt x="2212" y="2862"/>
                    </a:cubicBezTo>
                    <a:cubicBezTo>
                      <a:pt x="3347" y="2862"/>
                      <a:pt x="4282" y="2007"/>
                      <a:pt x="4408" y="906"/>
                    </a:cubicBezTo>
                    <a:cubicBezTo>
                      <a:pt x="3335" y="248"/>
                      <a:pt x="2399" y="0"/>
                      <a:pt x="1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1" name="Google Shape;2181;p32"/>
              <p:cNvSpPr/>
              <p:nvPr/>
            </p:nvSpPr>
            <p:spPr>
              <a:xfrm>
                <a:off x="5524250" y="1370550"/>
                <a:ext cx="224900" cy="78000"/>
              </a:xfrm>
              <a:custGeom>
                <a:avLst/>
                <a:gdLst/>
                <a:ahLst/>
                <a:cxnLst/>
                <a:rect l="l" t="t" r="r" b="b"/>
                <a:pathLst>
                  <a:path w="8996" h="3120" extrusionOk="0">
                    <a:moveTo>
                      <a:pt x="5076" y="1"/>
                    </a:moveTo>
                    <a:cubicBezTo>
                      <a:pt x="5012" y="1"/>
                      <a:pt x="4955" y="45"/>
                      <a:pt x="4940" y="109"/>
                    </a:cubicBezTo>
                    <a:lnTo>
                      <a:pt x="4740" y="969"/>
                    </a:lnTo>
                    <a:cubicBezTo>
                      <a:pt x="4604" y="959"/>
                      <a:pt x="4471" y="954"/>
                      <a:pt x="4339" y="954"/>
                    </a:cubicBezTo>
                    <a:cubicBezTo>
                      <a:pt x="4091" y="954"/>
                      <a:pt x="3850" y="971"/>
                      <a:pt x="3617" y="1001"/>
                    </a:cubicBezTo>
                    <a:lnTo>
                      <a:pt x="3515" y="124"/>
                    </a:lnTo>
                    <a:cubicBezTo>
                      <a:pt x="3507" y="53"/>
                      <a:pt x="3448" y="1"/>
                      <a:pt x="3380" y="1"/>
                    </a:cubicBezTo>
                    <a:cubicBezTo>
                      <a:pt x="3374" y="1"/>
                      <a:pt x="3368" y="2"/>
                      <a:pt x="3362" y="2"/>
                    </a:cubicBezTo>
                    <a:cubicBezTo>
                      <a:pt x="3285" y="12"/>
                      <a:pt x="3231" y="79"/>
                      <a:pt x="3240" y="156"/>
                    </a:cubicBezTo>
                    <a:lnTo>
                      <a:pt x="3343" y="1042"/>
                    </a:lnTo>
                    <a:cubicBezTo>
                      <a:pt x="2966" y="1109"/>
                      <a:pt x="2613" y="1208"/>
                      <a:pt x="2288" y="1325"/>
                    </a:cubicBezTo>
                    <a:lnTo>
                      <a:pt x="1988" y="379"/>
                    </a:lnTo>
                    <a:cubicBezTo>
                      <a:pt x="1969" y="320"/>
                      <a:pt x="1913" y="282"/>
                      <a:pt x="1854" y="282"/>
                    </a:cubicBezTo>
                    <a:cubicBezTo>
                      <a:pt x="1840" y="282"/>
                      <a:pt x="1826" y="284"/>
                      <a:pt x="1812" y="288"/>
                    </a:cubicBezTo>
                    <a:cubicBezTo>
                      <a:pt x="1739" y="311"/>
                      <a:pt x="1699" y="389"/>
                      <a:pt x="1721" y="463"/>
                    </a:cubicBezTo>
                    <a:lnTo>
                      <a:pt x="2027" y="1425"/>
                    </a:lnTo>
                    <a:cubicBezTo>
                      <a:pt x="1651" y="1580"/>
                      <a:pt x="1317" y="1753"/>
                      <a:pt x="1037" y="1922"/>
                    </a:cubicBezTo>
                    <a:lnTo>
                      <a:pt x="736" y="1276"/>
                    </a:lnTo>
                    <a:cubicBezTo>
                      <a:pt x="713" y="1226"/>
                      <a:pt x="663" y="1196"/>
                      <a:pt x="611" y="1196"/>
                    </a:cubicBezTo>
                    <a:cubicBezTo>
                      <a:pt x="591" y="1196"/>
                      <a:pt x="571" y="1200"/>
                      <a:pt x="551" y="1210"/>
                    </a:cubicBezTo>
                    <a:cubicBezTo>
                      <a:pt x="482" y="1242"/>
                      <a:pt x="451" y="1324"/>
                      <a:pt x="485" y="1394"/>
                    </a:cubicBezTo>
                    <a:lnTo>
                      <a:pt x="801" y="2071"/>
                    </a:lnTo>
                    <a:cubicBezTo>
                      <a:pt x="335" y="2374"/>
                      <a:pt x="69" y="2622"/>
                      <a:pt x="58" y="2632"/>
                    </a:cubicBezTo>
                    <a:cubicBezTo>
                      <a:pt x="2" y="2686"/>
                      <a:pt x="0" y="2772"/>
                      <a:pt x="53" y="2828"/>
                    </a:cubicBezTo>
                    <a:cubicBezTo>
                      <a:pt x="80" y="2857"/>
                      <a:pt x="117" y="2871"/>
                      <a:pt x="153" y="2871"/>
                    </a:cubicBezTo>
                    <a:cubicBezTo>
                      <a:pt x="188" y="2871"/>
                      <a:pt x="222" y="2859"/>
                      <a:pt x="250" y="2833"/>
                    </a:cubicBezTo>
                    <a:cubicBezTo>
                      <a:pt x="259" y="2825"/>
                      <a:pt x="1267" y="1878"/>
                      <a:pt x="2791" y="1441"/>
                    </a:cubicBezTo>
                    <a:cubicBezTo>
                      <a:pt x="3314" y="1291"/>
                      <a:pt x="3831" y="1216"/>
                      <a:pt x="4341" y="1216"/>
                    </a:cubicBezTo>
                    <a:cubicBezTo>
                      <a:pt x="5814" y="1216"/>
                      <a:pt x="7230" y="1840"/>
                      <a:pt x="8567" y="3082"/>
                    </a:cubicBezTo>
                    <a:cubicBezTo>
                      <a:pt x="8593" y="3106"/>
                      <a:pt x="8627" y="3119"/>
                      <a:pt x="8662" y="3119"/>
                    </a:cubicBezTo>
                    <a:cubicBezTo>
                      <a:pt x="8699" y="3119"/>
                      <a:pt x="8737" y="3104"/>
                      <a:pt x="8764" y="3074"/>
                    </a:cubicBezTo>
                    <a:cubicBezTo>
                      <a:pt x="8816" y="3019"/>
                      <a:pt x="8813" y="2930"/>
                      <a:pt x="8757" y="2878"/>
                    </a:cubicBezTo>
                    <a:cubicBezTo>
                      <a:pt x="8613" y="2745"/>
                      <a:pt x="8468" y="2618"/>
                      <a:pt x="8325" y="2501"/>
                    </a:cubicBezTo>
                    <a:lnTo>
                      <a:pt x="8934" y="1975"/>
                    </a:lnTo>
                    <a:cubicBezTo>
                      <a:pt x="8990" y="1923"/>
                      <a:pt x="8996" y="1837"/>
                      <a:pt x="8946" y="1778"/>
                    </a:cubicBezTo>
                    <a:cubicBezTo>
                      <a:pt x="8919" y="1746"/>
                      <a:pt x="8880" y="1730"/>
                      <a:pt x="8841" y="1730"/>
                    </a:cubicBezTo>
                    <a:cubicBezTo>
                      <a:pt x="8808" y="1730"/>
                      <a:pt x="8776" y="1741"/>
                      <a:pt x="8750" y="1763"/>
                    </a:cubicBezTo>
                    <a:lnTo>
                      <a:pt x="8101" y="2324"/>
                    </a:lnTo>
                    <a:cubicBezTo>
                      <a:pt x="7863" y="2141"/>
                      <a:pt x="7625" y="1981"/>
                      <a:pt x="7391" y="1840"/>
                    </a:cubicBezTo>
                    <a:lnTo>
                      <a:pt x="7919" y="1302"/>
                    </a:lnTo>
                    <a:cubicBezTo>
                      <a:pt x="7972" y="1247"/>
                      <a:pt x="7972" y="1159"/>
                      <a:pt x="7915" y="1105"/>
                    </a:cubicBezTo>
                    <a:cubicBezTo>
                      <a:pt x="7888" y="1079"/>
                      <a:pt x="7853" y="1065"/>
                      <a:pt x="7818" y="1065"/>
                    </a:cubicBezTo>
                    <a:cubicBezTo>
                      <a:pt x="7782" y="1065"/>
                      <a:pt x="7746" y="1079"/>
                      <a:pt x="7719" y="1108"/>
                    </a:cubicBezTo>
                    <a:lnTo>
                      <a:pt x="7143" y="1697"/>
                    </a:lnTo>
                    <a:cubicBezTo>
                      <a:pt x="6844" y="1532"/>
                      <a:pt x="6547" y="1399"/>
                      <a:pt x="6256" y="1294"/>
                    </a:cubicBezTo>
                    <a:lnTo>
                      <a:pt x="6679" y="487"/>
                    </a:lnTo>
                    <a:cubicBezTo>
                      <a:pt x="6715" y="418"/>
                      <a:pt x="6689" y="334"/>
                      <a:pt x="6620" y="300"/>
                    </a:cubicBezTo>
                    <a:cubicBezTo>
                      <a:pt x="6599" y="289"/>
                      <a:pt x="6577" y="283"/>
                      <a:pt x="6555" y="283"/>
                    </a:cubicBezTo>
                    <a:cubicBezTo>
                      <a:pt x="6505" y="283"/>
                      <a:pt x="6457" y="311"/>
                      <a:pt x="6433" y="358"/>
                    </a:cubicBezTo>
                    <a:lnTo>
                      <a:pt x="5989" y="1206"/>
                    </a:lnTo>
                    <a:cubicBezTo>
                      <a:pt x="5659" y="1104"/>
                      <a:pt x="5336" y="1036"/>
                      <a:pt x="5020" y="997"/>
                    </a:cubicBezTo>
                    <a:lnTo>
                      <a:pt x="5210" y="172"/>
                    </a:lnTo>
                    <a:cubicBezTo>
                      <a:pt x="5229" y="97"/>
                      <a:pt x="5182" y="23"/>
                      <a:pt x="5107" y="4"/>
                    </a:cubicBezTo>
                    <a:cubicBezTo>
                      <a:pt x="5096" y="2"/>
                      <a:pt x="5086" y="1"/>
                      <a:pt x="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2" name="Google Shape;2182;p32"/>
              <p:cNvSpPr/>
              <p:nvPr/>
            </p:nvSpPr>
            <p:spPr>
              <a:xfrm>
                <a:off x="5359600" y="1359225"/>
                <a:ext cx="26175" cy="182850"/>
              </a:xfrm>
              <a:custGeom>
                <a:avLst/>
                <a:gdLst/>
                <a:ahLst/>
                <a:cxnLst/>
                <a:rect l="l" t="t" r="r" b="b"/>
                <a:pathLst>
                  <a:path w="1047" h="7314" extrusionOk="0">
                    <a:moveTo>
                      <a:pt x="511" y="1"/>
                    </a:moveTo>
                    <a:cubicBezTo>
                      <a:pt x="252" y="1"/>
                      <a:pt x="1" y="227"/>
                      <a:pt x="43" y="501"/>
                    </a:cubicBezTo>
                    <a:cubicBezTo>
                      <a:pt x="74" y="711"/>
                      <a:pt x="297" y="901"/>
                      <a:pt x="516" y="901"/>
                    </a:cubicBezTo>
                    <a:cubicBezTo>
                      <a:pt x="557" y="901"/>
                      <a:pt x="598" y="894"/>
                      <a:pt x="638" y="880"/>
                    </a:cubicBezTo>
                    <a:cubicBezTo>
                      <a:pt x="711" y="852"/>
                      <a:pt x="778" y="813"/>
                      <a:pt x="835" y="761"/>
                    </a:cubicBezTo>
                    <a:cubicBezTo>
                      <a:pt x="970" y="642"/>
                      <a:pt x="1046" y="467"/>
                      <a:pt x="986" y="283"/>
                    </a:cubicBezTo>
                    <a:cubicBezTo>
                      <a:pt x="928" y="107"/>
                      <a:pt x="750" y="33"/>
                      <a:pt x="578" y="6"/>
                    </a:cubicBezTo>
                    <a:cubicBezTo>
                      <a:pt x="555" y="3"/>
                      <a:pt x="533" y="1"/>
                      <a:pt x="511" y="1"/>
                    </a:cubicBezTo>
                    <a:close/>
                    <a:moveTo>
                      <a:pt x="511" y="1290"/>
                    </a:moveTo>
                    <a:cubicBezTo>
                      <a:pt x="252" y="1290"/>
                      <a:pt x="1" y="1515"/>
                      <a:pt x="43" y="1790"/>
                    </a:cubicBezTo>
                    <a:cubicBezTo>
                      <a:pt x="74" y="2000"/>
                      <a:pt x="298" y="2191"/>
                      <a:pt x="517" y="2191"/>
                    </a:cubicBezTo>
                    <a:cubicBezTo>
                      <a:pt x="558" y="2191"/>
                      <a:pt x="598" y="2184"/>
                      <a:pt x="638" y="2170"/>
                    </a:cubicBezTo>
                    <a:cubicBezTo>
                      <a:pt x="711" y="2140"/>
                      <a:pt x="778" y="2100"/>
                      <a:pt x="835" y="2050"/>
                    </a:cubicBezTo>
                    <a:cubicBezTo>
                      <a:pt x="970" y="1931"/>
                      <a:pt x="1046" y="1756"/>
                      <a:pt x="986" y="1572"/>
                    </a:cubicBezTo>
                    <a:cubicBezTo>
                      <a:pt x="928" y="1395"/>
                      <a:pt x="750" y="1322"/>
                      <a:pt x="578" y="1295"/>
                    </a:cubicBezTo>
                    <a:cubicBezTo>
                      <a:pt x="555" y="1291"/>
                      <a:pt x="533" y="1290"/>
                      <a:pt x="511" y="1290"/>
                    </a:cubicBezTo>
                    <a:close/>
                    <a:moveTo>
                      <a:pt x="510" y="2576"/>
                    </a:moveTo>
                    <a:cubicBezTo>
                      <a:pt x="251" y="2576"/>
                      <a:pt x="1" y="2803"/>
                      <a:pt x="43" y="3076"/>
                    </a:cubicBezTo>
                    <a:cubicBezTo>
                      <a:pt x="75" y="3287"/>
                      <a:pt x="298" y="3476"/>
                      <a:pt x="517" y="3476"/>
                    </a:cubicBezTo>
                    <a:cubicBezTo>
                      <a:pt x="558" y="3476"/>
                      <a:pt x="598" y="3470"/>
                      <a:pt x="638" y="3455"/>
                    </a:cubicBezTo>
                    <a:cubicBezTo>
                      <a:pt x="711" y="3429"/>
                      <a:pt x="778" y="3389"/>
                      <a:pt x="835" y="3337"/>
                    </a:cubicBezTo>
                    <a:cubicBezTo>
                      <a:pt x="970" y="3218"/>
                      <a:pt x="1046" y="3043"/>
                      <a:pt x="986" y="2858"/>
                    </a:cubicBezTo>
                    <a:cubicBezTo>
                      <a:pt x="928" y="2681"/>
                      <a:pt x="749" y="2609"/>
                      <a:pt x="578" y="2582"/>
                    </a:cubicBezTo>
                    <a:cubicBezTo>
                      <a:pt x="555" y="2578"/>
                      <a:pt x="532" y="2576"/>
                      <a:pt x="510" y="2576"/>
                    </a:cubicBezTo>
                    <a:close/>
                    <a:moveTo>
                      <a:pt x="511" y="3836"/>
                    </a:moveTo>
                    <a:cubicBezTo>
                      <a:pt x="252" y="3836"/>
                      <a:pt x="1" y="4062"/>
                      <a:pt x="43" y="4337"/>
                    </a:cubicBezTo>
                    <a:cubicBezTo>
                      <a:pt x="74" y="4548"/>
                      <a:pt x="297" y="4737"/>
                      <a:pt x="517" y="4737"/>
                    </a:cubicBezTo>
                    <a:cubicBezTo>
                      <a:pt x="557" y="4737"/>
                      <a:pt x="598" y="4731"/>
                      <a:pt x="638" y="4716"/>
                    </a:cubicBezTo>
                    <a:cubicBezTo>
                      <a:pt x="711" y="4687"/>
                      <a:pt x="778" y="4647"/>
                      <a:pt x="835" y="4598"/>
                    </a:cubicBezTo>
                    <a:cubicBezTo>
                      <a:pt x="970" y="4478"/>
                      <a:pt x="1046" y="4304"/>
                      <a:pt x="986" y="4119"/>
                    </a:cubicBezTo>
                    <a:cubicBezTo>
                      <a:pt x="928" y="3942"/>
                      <a:pt x="750" y="3868"/>
                      <a:pt x="578" y="3842"/>
                    </a:cubicBezTo>
                    <a:cubicBezTo>
                      <a:pt x="555" y="3838"/>
                      <a:pt x="533" y="3836"/>
                      <a:pt x="511" y="3836"/>
                    </a:cubicBezTo>
                    <a:close/>
                    <a:moveTo>
                      <a:pt x="511" y="5124"/>
                    </a:moveTo>
                    <a:cubicBezTo>
                      <a:pt x="252" y="5124"/>
                      <a:pt x="1" y="5350"/>
                      <a:pt x="43" y="5625"/>
                    </a:cubicBezTo>
                    <a:cubicBezTo>
                      <a:pt x="74" y="5835"/>
                      <a:pt x="298" y="6025"/>
                      <a:pt x="517" y="6025"/>
                    </a:cubicBezTo>
                    <a:cubicBezTo>
                      <a:pt x="558" y="6025"/>
                      <a:pt x="598" y="6019"/>
                      <a:pt x="638" y="6004"/>
                    </a:cubicBezTo>
                    <a:cubicBezTo>
                      <a:pt x="711" y="5975"/>
                      <a:pt x="778" y="5936"/>
                      <a:pt x="835" y="5884"/>
                    </a:cubicBezTo>
                    <a:cubicBezTo>
                      <a:pt x="970" y="5766"/>
                      <a:pt x="1046" y="5590"/>
                      <a:pt x="986" y="5406"/>
                    </a:cubicBezTo>
                    <a:cubicBezTo>
                      <a:pt x="928" y="5230"/>
                      <a:pt x="750" y="5156"/>
                      <a:pt x="578" y="5129"/>
                    </a:cubicBezTo>
                    <a:cubicBezTo>
                      <a:pt x="555" y="5126"/>
                      <a:pt x="533" y="5124"/>
                      <a:pt x="511" y="5124"/>
                    </a:cubicBezTo>
                    <a:close/>
                    <a:moveTo>
                      <a:pt x="511" y="6413"/>
                    </a:moveTo>
                    <a:cubicBezTo>
                      <a:pt x="252" y="6413"/>
                      <a:pt x="1" y="6639"/>
                      <a:pt x="43" y="6913"/>
                    </a:cubicBezTo>
                    <a:cubicBezTo>
                      <a:pt x="74" y="7124"/>
                      <a:pt x="298" y="7314"/>
                      <a:pt x="517" y="7314"/>
                    </a:cubicBezTo>
                    <a:cubicBezTo>
                      <a:pt x="558" y="7314"/>
                      <a:pt x="598" y="7307"/>
                      <a:pt x="638" y="7293"/>
                    </a:cubicBezTo>
                    <a:cubicBezTo>
                      <a:pt x="711" y="7264"/>
                      <a:pt x="778" y="7225"/>
                      <a:pt x="835" y="7173"/>
                    </a:cubicBezTo>
                    <a:cubicBezTo>
                      <a:pt x="970" y="7055"/>
                      <a:pt x="1046" y="6879"/>
                      <a:pt x="986" y="6695"/>
                    </a:cubicBezTo>
                    <a:cubicBezTo>
                      <a:pt x="928" y="6519"/>
                      <a:pt x="750" y="6445"/>
                      <a:pt x="578" y="6418"/>
                    </a:cubicBezTo>
                    <a:cubicBezTo>
                      <a:pt x="555" y="6415"/>
                      <a:pt x="533" y="6413"/>
                      <a:pt x="511" y="64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3" name="Google Shape;2183;p32"/>
              <p:cNvSpPr/>
              <p:nvPr/>
            </p:nvSpPr>
            <p:spPr>
              <a:xfrm>
                <a:off x="5881250" y="1359225"/>
                <a:ext cx="26175" cy="182850"/>
              </a:xfrm>
              <a:custGeom>
                <a:avLst/>
                <a:gdLst/>
                <a:ahLst/>
                <a:cxnLst/>
                <a:rect l="l" t="t" r="r" b="b"/>
                <a:pathLst>
                  <a:path w="1047" h="7314" extrusionOk="0">
                    <a:moveTo>
                      <a:pt x="510" y="1"/>
                    </a:moveTo>
                    <a:cubicBezTo>
                      <a:pt x="252" y="1"/>
                      <a:pt x="1" y="227"/>
                      <a:pt x="42" y="501"/>
                    </a:cubicBezTo>
                    <a:cubicBezTo>
                      <a:pt x="74" y="711"/>
                      <a:pt x="297" y="901"/>
                      <a:pt x="516" y="901"/>
                    </a:cubicBezTo>
                    <a:cubicBezTo>
                      <a:pt x="557" y="901"/>
                      <a:pt x="598" y="894"/>
                      <a:pt x="638" y="880"/>
                    </a:cubicBezTo>
                    <a:cubicBezTo>
                      <a:pt x="710" y="852"/>
                      <a:pt x="778" y="813"/>
                      <a:pt x="836" y="761"/>
                    </a:cubicBezTo>
                    <a:cubicBezTo>
                      <a:pt x="970" y="642"/>
                      <a:pt x="1046" y="467"/>
                      <a:pt x="987" y="283"/>
                    </a:cubicBezTo>
                    <a:cubicBezTo>
                      <a:pt x="929" y="107"/>
                      <a:pt x="749" y="33"/>
                      <a:pt x="577" y="6"/>
                    </a:cubicBezTo>
                    <a:cubicBezTo>
                      <a:pt x="555" y="3"/>
                      <a:pt x="532" y="1"/>
                      <a:pt x="510" y="1"/>
                    </a:cubicBezTo>
                    <a:close/>
                    <a:moveTo>
                      <a:pt x="510" y="1290"/>
                    </a:moveTo>
                    <a:cubicBezTo>
                      <a:pt x="252" y="1290"/>
                      <a:pt x="1" y="1515"/>
                      <a:pt x="42" y="1790"/>
                    </a:cubicBezTo>
                    <a:cubicBezTo>
                      <a:pt x="74" y="2000"/>
                      <a:pt x="298" y="2191"/>
                      <a:pt x="517" y="2191"/>
                    </a:cubicBezTo>
                    <a:cubicBezTo>
                      <a:pt x="558" y="2191"/>
                      <a:pt x="599" y="2184"/>
                      <a:pt x="638" y="2170"/>
                    </a:cubicBezTo>
                    <a:cubicBezTo>
                      <a:pt x="710" y="2140"/>
                      <a:pt x="778" y="2100"/>
                      <a:pt x="836" y="2050"/>
                    </a:cubicBezTo>
                    <a:cubicBezTo>
                      <a:pt x="970" y="1931"/>
                      <a:pt x="1046" y="1756"/>
                      <a:pt x="987" y="1572"/>
                    </a:cubicBezTo>
                    <a:cubicBezTo>
                      <a:pt x="929" y="1395"/>
                      <a:pt x="749" y="1322"/>
                      <a:pt x="577" y="1295"/>
                    </a:cubicBezTo>
                    <a:cubicBezTo>
                      <a:pt x="555" y="1291"/>
                      <a:pt x="532" y="1290"/>
                      <a:pt x="510" y="1290"/>
                    </a:cubicBezTo>
                    <a:close/>
                    <a:moveTo>
                      <a:pt x="509" y="2576"/>
                    </a:moveTo>
                    <a:cubicBezTo>
                      <a:pt x="251" y="2576"/>
                      <a:pt x="1" y="2803"/>
                      <a:pt x="42" y="3076"/>
                    </a:cubicBezTo>
                    <a:cubicBezTo>
                      <a:pt x="75" y="3287"/>
                      <a:pt x="298" y="3476"/>
                      <a:pt x="517" y="3476"/>
                    </a:cubicBezTo>
                    <a:cubicBezTo>
                      <a:pt x="558" y="3476"/>
                      <a:pt x="599" y="3470"/>
                      <a:pt x="638" y="3455"/>
                    </a:cubicBezTo>
                    <a:cubicBezTo>
                      <a:pt x="710" y="3429"/>
                      <a:pt x="778" y="3389"/>
                      <a:pt x="836" y="3337"/>
                    </a:cubicBezTo>
                    <a:cubicBezTo>
                      <a:pt x="970" y="3218"/>
                      <a:pt x="1046" y="3043"/>
                      <a:pt x="987" y="2858"/>
                    </a:cubicBezTo>
                    <a:cubicBezTo>
                      <a:pt x="929" y="2681"/>
                      <a:pt x="748" y="2609"/>
                      <a:pt x="577" y="2582"/>
                    </a:cubicBezTo>
                    <a:cubicBezTo>
                      <a:pt x="554" y="2578"/>
                      <a:pt x="532" y="2576"/>
                      <a:pt x="509" y="2576"/>
                    </a:cubicBezTo>
                    <a:close/>
                    <a:moveTo>
                      <a:pt x="510" y="3836"/>
                    </a:moveTo>
                    <a:cubicBezTo>
                      <a:pt x="252" y="3836"/>
                      <a:pt x="1" y="4062"/>
                      <a:pt x="42" y="4337"/>
                    </a:cubicBezTo>
                    <a:cubicBezTo>
                      <a:pt x="74" y="4548"/>
                      <a:pt x="297" y="4737"/>
                      <a:pt x="517" y="4737"/>
                    </a:cubicBezTo>
                    <a:cubicBezTo>
                      <a:pt x="558" y="4737"/>
                      <a:pt x="598" y="4731"/>
                      <a:pt x="638" y="4716"/>
                    </a:cubicBezTo>
                    <a:cubicBezTo>
                      <a:pt x="710" y="4687"/>
                      <a:pt x="778" y="4647"/>
                      <a:pt x="836" y="4598"/>
                    </a:cubicBezTo>
                    <a:cubicBezTo>
                      <a:pt x="970" y="4478"/>
                      <a:pt x="1046" y="4304"/>
                      <a:pt x="987" y="4119"/>
                    </a:cubicBezTo>
                    <a:cubicBezTo>
                      <a:pt x="929" y="3942"/>
                      <a:pt x="749" y="3868"/>
                      <a:pt x="577" y="3842"/>
                    </a:cubicBezTo>
                    <a:cubicBezTo>
                      <a:pt x="555" y="3838"/>
                      <a:pt x="532" y="3836"/>
                      <a:pt x="510" y="3836"/>
                    </a:cubicBezTo>
                    <a:close/>
                    <a:moveTo>
                      <a:pt x="510" y="5124"/>
                    </a:moveTo>
                    <a:cubicBezTo>
                      <a:pt x="252" y="5124"/>
                      <a:pt x="1" y="5350"/>
                      <a:pt x="42" y="5625"/>
                    </a:cubicBezTo>
                    <a:cubicBezTo>
                      <a:pt x="74" y="5835"/>
                      <a:pt x="298" y="6025"/>
                      <a:pt x="517" y="6025"/>
                    </a:cubicBezTo>
                    <a:cubicBezTo>
                      <a:pt x="558" y="6025"/>
                      <a:pt x="599" y="6019"/>
                      <a:pt x="638" y="6004"/>
                    </a:cubicBezTo>
                    <a:cubicBezTo>
                      <a:pt x="710" y="5975"/>
                      <a:pt x="778" y="5936"/>
                      <a:pt x="836" y="5884"/>
                    </a:cubicBezTo>
                    <a:cubicBezTo>
                      <a:pt x="970" y="5766"/>
                      <a:pt x="1046" y="5590"/>
                      <a:pt x="987" y="5406"/>
                    </a:cubicBezTo>
                    <a:cubicBezTo>
                      <a:pt x="929" y="5230"/>
                      <a:pt x="749" y="5156"/>
                      <a:pt x="577" y="5129"/>
                    </a:cubicBezTo>
                    <a:cubicBezTo>
                      <a:pt x="555" y="5126"/>
                      <a:pt x="532" y="5124"/>
                      <a:pt x="510" y="5124"/>
                    </a:cubicBezTo>
                    <a:close/>
                    <a:moveTo>
                      <a:pt x="510" y="6413"/>
                    </a:moveTo>
                    <a:cubicBezTo>
                      <a:pt x="252" y="6413"/>
                      <a:pt x="1" y="6639"/>
                      <a:pt x="42" y="6913"/>
                    </a:cubicBezTo>
                    <a:cubicBezTo>
                      <a:pt x="74" y="7124"/>
                      <a:pt x="298" y="7314"/>
                      <a:pt x="517" y="7314"/>
                    </a:cubicBezTo>
                    <a:cubicBezTo>
                      <a:pt x="558" y="7314"/>
                      <a:pt x="599" y="7307"/>
                      <a:pt x="638" y="7293"/>
                    </a:cubicBezTo>
                    <a:cubicBezTo>
                      <a:pt x="710" y="7264"/>
                      <a:pt x="778" y="7225"/>
                      <a:pt x="836" y="7173"/>
                    </a:cubicBezTo>
                    <a:cubicBezTo>
                      <a:pt x="970" y="7055"/>
                      <a:pt x="1046" y="6879"/>
                      <a:pt x="987" y="6695"/>
                    </a:cubicBezTo>
                    <a:cubicBezTo>
                      <a:pt x="929" y="6519"/>
                      <a:pt x="749" y="6445"/>
                      <a:pt x="577" y="6418"/>
                    </a:cubicBezTo>
                    <a:cubicBezTo>
                      <a:pt x="555" y="6415"/>
                      <a:pt x="532" y="6413"/>
                      <a:pt x="510" y="64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4" name="Google Shape;2184;p32"/>
              <p:cNvSpPr/>
              <p:nvPr/>
            </p:nvSpPr>
            <p:spPr>
              <a:xfrm>
                <a:off x="5410150" y="1342250"/>
                <a:ext cx="44300" cy="220775"/>
              </a:xfrm>
              <a:custGeom>
                <a:avLst/>
                <a:gdLst/>
                <a:ahLst/>
                <a:cxnLst/>
                <a:rect l="l" t="t" r="r" b="b"/>
                <a:pathLst>
                  <a:path w="1772" h="8831" extrusionOk="0">
                    <a:moveTo>
                      <a:pt x="1" y="1"/>
                    </a:moveTo>
                    <a:lnTo>
                      <a:pt x="1" y="8831"/>
                    </a:lnTo>
                    <a:lnTo>
                      <a:pt x="526" y="8831"/>
                    </a:lnTo>
                    <a:lnTo>
                      <a:pt x="526" y="1"/>
                    </a:lnTo>
                    <a:close/>
                    <a:moveTo>
                      <a:pt x="1247" y="1"/>
                    </a:moveTo>
                    <a:lnTo>
                      <a:pt x="1247" y="8831"/>
                    </a:lnTo>
                    <a:lnTo>
                      <a:pt x="1772" y="8831"/>
                    </a:lnTo>
                    <a:lnTo>
                      <a:pt x="1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5" name="Google Shape;2185;p32"/>
              <p:cNvSpPr/>
              <p:nvPr/>
            </p:nvSpPr>
            <p:spPr>
              <a:xfrm>
                <a:off x="5810725" y="1342250"/>
                <a:ext cx="44325" cy="220775"/>
              </a:xfrm>
              <a:custGeom>
                <a:avLst/>
                <a:gdLst/>
                <a:ahLst/>
                <a:cxnLst/>
                <a:rect l="l" t="t" r="r" b="b"/>
                <a:pathLst>
                  <a:path w="1773" h="8831" extrusionOk="0">
                    <a:moveTo>
                      <a:pt x="1" y="1"/>
                    </a:moveTo>
                    <a:lnTo>
                      <a:pt x="1" y="8831"/>
                    </a:lnTo>
                    <a:lnTo>
                      <a:pt x="526" y="8831"/>
                    </a:lnTo>
                    <a:lnTo>
                      <a:pt x="526" y="1"/>
                    </a:lnTo>
                    <a:close/>
                    <a:moveTo>
                      <a:pt x="1247" y="1"/>
                    </a:moveTo>
                    <a:lnTo>
                      <a:pt x="1247" y="8831"/>
                    </a:lnTo>
                    <a:lnTo>
                      <a:pt x="1772" y="8831"/>
                    </a:lnTo>
                    <a:lnTo>
                      <a:pt x="1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86" name="Google Shape;2186;p32"/>
            <p:cNvGrpSpPr/>
            <p:nvPr/>
          </p:nvGrpSpPr>
          <p:grpSpPr>
            <a:xfrm rot="-5400000" flipH="1">
              <a:off x="6363869" y="3379637"/>
              <a:ext cx="2357199" cy="524427"/>
              <a:chOff x="6959925" y="2252125"/>
              <a:chExt cx="1049650" cy="233525"/>
            </a:xfrm>
          </p:grpSpPr>
          <p:sp>
            <p:nvSpPr>
              <p:cNvPr id="2187" name="Google Shape;2187;p32"/>
              <p:cNvSpPr/>
              <p:nvPr/>
            </p:nvSpPr>
            <p:spPr>
              <a:xfrm>
                <a:off x="6959925" y="2252125"/>
                <a:ext cx="1049650" cy="233500"/>
              </a:xfrm>
              <a:custGeom>
                <a:avLst/>
                <a:gdLst/>
                <a:ahLst/>
                <a:cxnLst/>
                <a:rect l="l" t="t" r="r" b="b"/>
                <a:pathLst>
                  <a:path w="41986" h="9340" extrusionOk="0">
                    <a:moveTo>
                      <a:pt x="0" y="0"/>
                    </a:moveTo>
                    <a:lnTo>
                      <a:pt x="0" y="9340"/>
                    </a:lnTo>
                    <a:lnTo>
                      <a:pt x="41985" y="9340"/>
                    </a:lnTo>
                    <a:lnTo>
                      <a:pt x="419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8" name="Google Shape;2188;p32"/>
              <p:cNvSpPr/>
              <p:nvPr/>
            </p:nvSpPr>
            <p:spPr>
              <a:xfrm>
                <a:off x="7048750" y="2299300"/>
                <a:ext cx="558425" cy="141100"/>
              </a:xfrm>
              <a:custGeom>
                <a:avLst/>
                <a:gdLst/>
                <a:ahLst/>
                <a:cxnLst/>
                <a:rect l="l" t="t" r="r" b="b"/>
                <a:pathLst>
                  <a:path w="22337" h="5644" extrusionOk="0">
                    <a:moveTo>
                      <a:pt x="177" y="1"/>
                    </a:moveTo>
                    <a:cubicBezTo>
                      <a:pt x="177" y="98"/>
                      <a:pt x="98" y="177"/>
                      <a:pt x="0" y="177"/>
                    </a:cubicBezTo>
                    <a:lnTo>
                      <a:pt x="0" y="5467"/>
                    </a:lnTo>
                    <a:cubicBezTo>
                      <a:pt x="98" y="5467"/>
                      <a:pt x="177" y="5547"/>
                      <a:pt x="177" y="5644"/>
                    </a:cubicBezTo>
                    <a:lnTo>
                      <a:pt x="22160" y="5644"/>
                    </a:lnTo>
                    <a:cubicBezTo>
                      <a:pt x="22160" y="5547"/>
                      <a:pt x="22239" y="5467"/>
                      <a:pt x="22336" y="5467"/>
                    </a:cubicBezTo>
                    <a:lnTo>
                      <a:pt x="22336" y="177"/>
                    </a:lnTo>
                    <a:cubicBezTo>
                      <a:pt x="22239" y="177"/>
                      <a:pt x="22160" y="98"/>
                      <a:pt x="2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9" name="Google Shape;2189;p32"/>
              <p:cNvSpPr/>
              <p:nvPr/>
            </p:nvSpPr>
            <p:spPr>
              <a:xfrm>
                <a:off x="7648425" y="2252125"/>
                <a:ext cx="153775" cy="233525"/>
              </a:xfrm>
              <a:custGeom>
                <a:avLst/>
                <a:gdLst/>
                <a:ahLst/>
                <a:cxnLst/>
                <a:rect l="l" t="t" r="r" b="b"/>
                <a:pathLst>
                  <a:path w="6151" h="9341" extrusionOk="0">
                    <a:moveTo>
                      <a:pt x="1" y="0"/>
                    </a:moveTo>
                    <a:lnTo>
                      <a:pt x="1" y="9341"/>
                    </a:lnTo>
                    <a:lnTo>
                      <a:pt x="695" y="9341"/>
                    </a:lnTo>
                    <a:lnTo>
                      <a:pt x="695" y="0"/>
                    </a:lnTo>
                    <a:close/>
                    <a:moveTo>
                      <a:pt x="1758" y="0"/>
                    </a:moveTo>
                    <a:lnTo>
                      <a:pt x="1758" y="9341"/>
                    </a:lnTo>
                    <a:lnTo>
                      <a:pt x="2451" y="9341"/>
                    </a:lnTo>
                    <a:lnTo>
                      <a:pt x="2451" y="0"/>
                    </a:lnTo>
                    <a:close/>
                    <a:moveTo>
                      <a:pt x="5457" y="0"/>
                    </a:moveTo>
                    <a:lnTo>
                      <a:pt x="5457" y="9341"/>
                    </a:lnTo>
                    <a:lnTo>
                      <a:pt x="6151" y="9341"/>
                    </a:lnTo>
                    <a:lnTo>
                      <a:pt x="6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0" name="Google Shape;2190;p32"/>
              <p:cNvSpPr/>
              <p:nvPr/>
            </p:nvSpPr>
            <p:spPr>
              <a:xfrm>
                <a:off x="7728350" y="2273500"/>
                <a:ext cx="39225" cy="189100"/>
              </a:xfrm>
              <a:custGeom>
                <a:avLst/>
                <a:gdLst/>
                <a:ahLst/>
                <a:cxnLst/>
                <a:rect l="l" t="t" r="r" b="b"/>
                <a:pathLst>
                  <a:path w="1569" h="7564" extrusionOk="0">
                    <a:moveTo>
                      <a:pt x="768" y="1"/>
                    </a:moveTo>
                    <a:cubicBezTo>
                      <a:pt x="639" y="1"/>
                      <a:pt x="511" y="36"/>
                      <a:pt x="404" y="112"/>
                    </a:cubicBezTo>
                    <a:cubicBezTo>
                      <a:pt x="372" y="133"/>
                      <a:pt x="344" y="159"/>
                      <a:pt x="318" y="186"/>
                    </a:cubicBezTo>
                    <a:cubicBezTo>
                      <a:pt x="2" y="509"/>
                      <a:pt x="71" y="1124"/>
                      <a:pt x="574" y="1233"/>
                    </a:cubicBezTo>
                    <a:cubicBezTo>
                      <a:pt x="622" y="1243"/>
                      <a:pt x="673" y="1248"/>
                      <a:pt x="724" y="1248"/>
                    </a:cubicBezTo>
                    <a:cubicBezTo>
                      <a:pt x="1035" y="1248"/>
                      <a:pt x="1387" y="1066"/>
                      <a:pt x="1462" y="760"/>
                    </a:cubicBezTo>
                    <a:cubicBezTo>
                      <a:pt x="1569" y="320"/>
                      <a:pt x="1161" y="1"/>
                      <a:pt x="768" y="1"/>
                    </a:cubicBezTo>
                    <a:close/>
                    <a:moveTo>
                      <a:pt x="766" y="2105"/>
                    </a:moveTo>
                    <a:cubicBezTo>
                      <a:pt x="637" y="2105"/>
                      <a:pt x="510" y="2140"/>
                      <a:pt x="403" y="2216"/>
                    </a:cubicBezTo>
                    <a:cubicBezTo>
                      <a:pt x="372" y="2239"/>
                      <a:pt x="344" y="2263"/>
                      <a:pt x="317" y="2290"/>
                    </a:cubicBezTo>
                    <a:cubicBezTo>
                      <a:pt x="1" y="2614"/>
                      <a:pt x="71" y="3229"/>
                      <a:pt x="573" y="3338"/>
                    </a:cubicBezTo>
                    <a:cubicBezTo>
                      <a:pt x="620" y="3348"/>
                      <a:pt x="670" y="3353"/>
                      <a:pt x="721" y="3353"/>
                    </a:cubicBezTo>
                    <a:cubicBezTo>
                      <a:pt x="1031" y="3353"/>
                      <a:pt x="1386" y="3171"/>
                      <a:pt x="1461" y="2864"/>
                    </a:cubicBezTo>
                    <a:cubicBezTo>
                      <a:pt x="1567" y="2424"/>
                      <a:pt x="1159" y="2105"/>
                      <a:pt x="766" y="2105"/>
                    </a:cubicBezTo>
                    <a:close/>
                    <a:moveTo>
                      <a:pt x="767" y="4210"/>
                    </a:moveTo>
                    <a:cubicBezTo>
                      <a:pt x="637" y="4210"/>
                      <a:pt x="510" y="4244"/>
                      <a:pt x="403" y="4321"/>
                    </a:cubicBezTo>
                    <a:cubicBezTo>
                      <a:pt x="372" y="4343"/>
                      <a:pt x="344" y="4369"/>
                      <a:pt x="317" y="4395"/>
                    </a:cubicBezTo>
                    <a:cubicBezTo>
                      <a:pt x="1" y="4718"/>
                      <a:pt x="71" y="5333"/>
                      <a:pt x="573" y="5443"/>
                    </a:cubicBezTo>
                    <a:cubicBezTo>
                      <a:pt x="620" y="5453"/>
                      <a:pt x="670" y="5458"/>
                      <a:pt x="721" y="5458"/>
                    </a:cubicBezTo>
                    <a:cubicBezTo>
                      <a:pt x="1031" y="5458"/>
                      <a:pt x="1386" y="5276"/>
                      <a:pt x="1461" y="4969"/>
                    </a:cubicBezTo>
                    <a:cubicBezTo>
                      <a:pt x="1567" y="4529"/>
                      <a:pt x="1159" y="4210"/>
                      <a:pt x="767" y="4210"/>
                    </a:cubicBezTo>
                    <a:close/>
                    <a:moveTo>
                      <a:pt x="767" y="6316"/>
                    </a:moveTo>
                    <a:cubicBezTo>
                      <a:pt x="638" y="6316"/>
                      <a:pt x="510" y="6350"/>
                      <a:pt x="403" y="6427"/>
                    </a:cubicBezTo>
                    <a:cubicBezTo>
                      <a:pt x="372" y="6449"/>
                      <a:pt x="344" y="6473"/>
                      <a:pt x="317" y="6499"/>
                    </a:cubicBezTo>
                    <a:cubicBezTo>
                      <a:pt x="1" y="6824"/>
                      <a:pt x="71" y="7439"/>
                      <a:pt x="573" y="7548"/>
                    </a:cubicBezTo>
                    <a:cubicBezTo>
                      <a:pt x="620" y="7558"/>
                      <a:pt x="671" y="7563"/>
                      <a:pt x="723" y="7563"/>
                    </a:cubicBezTo>
                    <a:cubicBezTo>
                      <a:pt x="1032" y="7563"/>
                      <a:pt x="1386" y="7381"/>
                      <a:pt x="1461" y="7075"/>
                    </a:cubicBezTo>
                    <a:cubicBezTo>
                      <a:pt x="1567" y="6634"/>
                      <a:pt x="1159" y="6316"/>
                      <a:pt x="767" y="6316"/>
                    </a:cubicBezTo>
                    <a:close/>
                  </a:path>
                </a:pathLst>
              </a:custGeom>
              <a:solidFill>
                <a:srgbClr val="23376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1" name="Google Shape;2191;p32"/>
              <p:cNvSpPr/>
              <p:nvPr/>
            </p:nvSpPr>
            <p:spPr>
              <a:xfrm>
                <a:off x="6982300" y="2273500"/>
                <a:ext cx="39175" cy="189100"/>
              </a:xfrm>
              <a:custGeom>
                <a:avLst/>
                <a:gdLst/>
                <a:ahLst/>
                <a:cxnLst/>
                <a:rect l="l" t="t" r="r" b="b"/>
                <a:pathLst>
                  <a:path w="1567" h="7564" extrusionOk="0">
                    <a:moveTo>
                      <a:pt x="767" y="1"/>
                    </a:moveTo>
                    <a:cubicBezTo>
                      <a:pt x="637" y="1"/>
                      <a:pt x="510" y="36"/>
                      <a:pt x="403" y="112"/>
                    </a:cubicBezTo>
                    <a:cubicBezTo>
                      <a:pt x="372" y="133"/>
                      <a:pt x="344" y="159"/>
                      <a:pt x="317" y="186"/>
                    </a:cubicBezTo>
                    <a:cubicBezTo>
                      <a:pt x="0" y="509"/>
                      <a:pt x="70" y="1124"/>
                      <a:pt x="573" y="1233"/>
                    </a:cubicBezTo>
                    <a:cubicBezTo>
                      <a:pt x="620" y="1243"/>
                      <a:pt x="671" y="1248"/>
                      <a:pt x="723" y="1248"/>
                    </a:cubicBezTo>
                    <a:cubicBezTo>
                      <a:pt x="1033" y="1248"/>
                      <a:pt x="1385" y="1066"/>
                      <a:pt x="1460" y="760"/>
                    </a:cubicBezTo>
                    <a:cubicBezTo>
                      <a:pt x="1567" y="320"/>
                      <a:pt x="1159" y="1"/>
                      <a:pt x="767" y="1"/>
                    </a:cubicBezTo>
                    <a:close/>
                    <a:moveTo>
                      <a:pt x="766" y="2105"/>
                    </a:moveTo>
                    <a:cubicBezTo>
                      <a:pt x="637" y="2105"/>
                      <a:pt x="510" y="2140"/>
                      <a:pt x="403" y="2216"/>
                    </a:cubicBezTo>
                    <a:cubicBezTo>
                      <a:pt x="372" y="2239"/>
                      <a:pt x="344" y="2263"/>
                      <a:pt x="317" y="2290"/>
                    </a:cubicBezTo>
                    <a:cubicBezTo>
                      <a:pt x="0" y="2614"/>
                      <a:pt x="71" y="3229"/>
                      <a:pt x="573" y="3338"/>
                    </a:cubicBezTo>
                    <a:cubicBezTo>
                      <a:pt x="620" y="3348"/>
                      <a:pt x="670" y="3353"/>
                      <a:pt x="721" y="3353"/>
                    </a:cubicBezTo>
                    <a:cubicBezTo>
                      <a:pt x="1031" y="3353"/>
                      <a:pt x="1385" y="3171"/>
                      <a:pt x="1460" y="2864"/>
                    </a:cubicBezTo>
                    <a:cubicBezTo>
                      <a:pt x="1567" y="2424"/>
                      <a:pt x="1159" y="2105"/>
                      <a:pt x="766" y="2105"/>
                    </a:cubicBezTo>
                    <a:close/>
                    <a:moveTo>
                      <a:pt x="767" y="4210"/>
                    </a:moveTo>
                    <a:cubicBezTo>
                      <a:pt x="637" y="4210"/>
                      <a:pt x="510" y="4244"/>
                      <a:pt x="403" y="4321"/>
                    </a:cubicBezTo>
                    <a:cubicBezTo>
                      <a:pt x="372" y="4343"/>
                      <a:pt x="344" y="4369"/>
                      <a:pt x="317" y="4395"/>
                    </a:cubicBezTo>
                    <a:cubicBezTo>
                      <a:pt x="0" y="4718"/>
                      <a:pt x="71" y="5333"/>
                      <a:pt x="573" y="5443"/>
                    </a:cubicBezTo>
                    <a:cubicBezTo>
                      <a:pt x="620" y="5453"/>
                      <a:pt x="670" y="5458"/>
                      <a:pt x="721" y="5458"/>
                    </a:cubicBezTo>
                    <a:cubicBezTo>
                      <a:pt x="1031" y="5458"/>
                      <a:pt x="1385" y="5276"/>
                      <a:pt x="1460" y="4969"/>
                    </a:cubicBezTo>
                    <a:cubicBezTo>
                      <a:pt x="1567" y="4529"/>
                      <a:pt x="1159" y="4210"/>
                      <a:pt x="767" y="4210"/>
                    </a:cubicBezTo>
                    <a:close/>
                    <a:moveTo>
                      <a:pt x="767" y="6316"/>
                    </a:moveTo>
                    <a:cubicBezTo>
                      <a:pt x="638" y="6316"/>
                      <a:pt x="510" y="6350"/>
                      <a:pt x="403" y="6427"/>
                    </a:cubicBezTo>
                    <a:cubicBezTo>
                      <a:pt x="372" y="6449"/>
                      <a:pt x="344" y="6473"/>
                      <a:pt x="317" y="6499"/>
                    </a:cubicBezTo>
                    <a:cubicBezTo>
                      <a:pt x="0" y="6824"/>
                      <a:pt x="71" y="7439"/>
                      <a:pt x="573" y="7548"/>
                    </a:cubicBezTo>
                    <a:cubicBezTo>
                      <a:pt x="620" y="7558"/>
                      <a:pt x="671" y="7563"/>
                      <a:pt x="722" y="7563"/>
                    </a:cubicBezTo>
                    <a:cubicBezTo>
                      <a:pt x="1032" y="7563"/>
                      <a:pt x="1385" y="7381"/>
                      <a:pt x="1460" y="7075"/>
                    </a:cubicBezTo>
                    <a:cubicBezTo>
                      <a:pt x="1567" y="6634"/>
                      <a:pt x="1159" y="6316"/>
                      <a:pt x="767" y="6316"/>
                    </a:cubicBezTo>
                    <a:close/>
                  </a:path>
                </a:pathLst>
              </a:custGeom>
              <a:solidFill>
                <a:srgbClr val="23376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2" name="Google Shape;2192;p32"/>
              <p:cNvSpPr/>
              <p:nvPr/>
            </p:nvSpPr>
            <p:spPr>
              <a:xfrm>
                <a:off x="7839050" y="2289125"/>
                <a:ext cx="136550" cy="157875"/>
              </a:xfrm>
              <a:custGeom>
                <a:avLst/>
                <a:gdLst/>
                <a:ahLst/>
                <a:cxnLst/>
                <a:rect l="l" t="t" r="r" b="b"/>
                <a:pathLst>
                  <a:path w="5462" h="6315" extrusionOk="0">
                    <a:moveTo>
                      <a:pt x="1" y="0"/>
                    </a:moveTo>
                    <a:lnTo>
                      <a:pt x="1" y="6314"/>
                    </a:lnTo>
                    <a:lnTo>
                      <a:pt x="5462" y="6314"/>
                    </a:lnTo>
                    <a:lnTo>
                      <a:pt x="5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3" name="Google Shape;2193;p32"/>
              <p:cNvSpPr/>
              <p:nvPr/>
            </p:nvSpPr>
            <p:spPr>
              <a:xfrm>
                <a:off x="7853275" y="2315675"/>
                <a:ext cx="101825" cy="95275"/>
              </a:xfrm>
              <a:custGeom>
                <a:avLst/>
                <a:gdLst/>
                <a:ahLst/>
                <a:cxnLst/>
                <a:rect l="l" t="t" r="r" b="b"/>
                <a:pathLst>
                  <a:path w="4073" h="3811" extrusionOk="0">
                    <a:moveTo>
                      <a:pt x="2287" y="0"/>
                    </a:moveTo>
                    <a:cubicBezTo>
                      <a:pt x="2277" y="153"/>
                      <a:pt x="2298" y="315"/>
                      <a:pt x="2329" y="467"/>
                    </a:cubicBezTo>
                    <a:cubicBezTo>
                      <a:pt x="2386" y="740"/>
                      <a:pt x="2492" y="932"/>
                      <a:pt x="2659" y="1147"/>
                    </a:cubicBezTo>
                    <a:cubicBezTo>
                      <a:pt x="2794" y="1322"/>
                      <a:pt x="2960" y="1435"/>
                      <a:pt x="3138" y="1560"/>
                    </a:cubicBezTo>
                    <a:cubicBezTo>
                      <a:pt x="3305" y="1676"/>
                      <a:pt x="3441" y="1695"/>
                      <a:pt x="3643" y="1719"/>
                    </a:cubicBezTo>
                    <a:cubicBezTo>
                      <a:pt x="3740" y="1731"/>
                      <a:pt x="3868" y="1771"/>
                      <a:pt x="3978" y="1771"/>
                    </a:cubicBezTo>
                    <a:cubicBezTo>
                      <a:pt x="4007" y="1771"/>
                      <a:pt x="4034" y="1769"/>
                      <a:pt x="4060" y="1762"/>
                    </a:cubicBezTo>
                    <a:cubicBezTo>
                      <a:pt x="4072" y="1697"/>
                      <a:pt x="4047" y="1625"/>
                      <a:pt x="4040" y="1558"/>
                    </a:cubicBezTo>
                    <a:cubicBezTo>
                      <a:pt x="4023" y="1388"/>
                      <a:pt x="4020" y="1229"/>
                      <a:pt x="3961" y="1068"/>
                    </a:cubicBezTo>
                    <a:cubicBezTo>
                      <a:pt x="3855" y="775"/>
                      <a:pt x="3541" y="538"/>
                      <a:pt x="3257" y="430"/>
                    </a:cubicBezTo>
                    <a:cubicBezTo>
                      <a:pt x="3156" y="392"/>
                      <a:pt x="2282" y="84"/>
                      <a:pt x="2287" y="0"/>
                    </a:cubicBezTo>
                    <a:close/>
                    <a:moveTo>
                      <a:pt x="1542" y="1469"/>
                    </a:moveTo>
                    <a:cubicBezTo>
                      <a:pt x="1352" y="1469"/>
                      <a:pt x="1158" y="1513"/>
                      <a:pt x="1000" y="1580"/>
                    </a:cubicBezTo>
                    <a:cubicBezTo>
                      <a:pt x="907" y="1620"/>
                      <a:pt x="179" y="1947"/>
                      <a:pt x="26" y="1947"/>
                    </a:cubicBezTo>
                    <a:cubicBezTo>
                      <a:pt x="13" y="1947"/>
                      <a:pt x="5" y="1944"/>
                      <a:pt x="1" y="1940"/>
                    </a:cubicBezTo>
                    <a:lnTo>
                      <a:pt x="1" y="1940"/>
                    </a:lnTo>
                    <a:cubicBezTo>
                      <a:pt x="100" y="2058"/>
                      <a:pt x="227" y="2160"/>
                      <a:pt x="353" y="2247"/>
                    </a:cubicBezTo>
                    <a:cubicBezTo>
                      <a:pt x="582" y="2405"/>
                      <a:pt x="792" y="2471"/>
                      <a:pt x="1062" y="2512"/>
                    </a:cubicBezTo>
                    <a:cubicBezTo>
                      <a:pt x="1126" y="2521"/>
                      <a:pt x="1188" y="2525"/>
                      <a:pt x="1249" y="2525"/>
                    </a:cubicBezTo>
                    <a:cubicBezTo>
                      <a:pt x="1397" y="2525"/>
                      <a:pt x="1540" y="2502"/>
                      <a:pt x="1693" y="2480"/>
                    </a:cubicBezTo>
                    <a:cubicBezTo>
                      <a:pt x="1893" y="2449"/>
                      <a:pt x="2004" y="2367"/>
                      <a:pt x="2167" y="2245"/>
                    </a:cubicBezTo>
                    <a:cubicBezTo>
                      <a:pt x="2266" y="2171"/>
                      <a:pt x="2431" y="2098"/>
                      <a:pt x="2498" y="1988"/>
                    </a:cubicBezTo>
                    <a:cubicBezTo>
                      <a:pt x="2463" y="1933"/>
                      <a:pt x="2394" y="1898"/>
                      <a:pt x="2343" y="1854"/>
                    </a:cubicBezTo>
                    <a:cubicBezTo>
                      <a:pt x="2215" y="1742"/>
                      <a:pt x="2104" y="1632"/>
                      <a:pt x="1949" y="1555"/>
                    </a:cubicBezTo>
                    <a:cubicBezTo>
                      <a:pt x="1828" y="1494"/>
                      <a:pt x="1686" y="1469"/>
                      <a:pt x="1542" y="1469"/>
                    </a:cubicBezTo>
                    <a:close/>
                    <a:moveTo>
                      <a:pt x="3978" y="1964"/>
                    </a:moveTo>
                    <a:cubicBezTo>
                      <a:pt x="3921" y="1964"/>
                      <a:pt x="3861" y="1987"/>
                      <a:pt x="3803" y="1994"/>
                    </a:cubicBezTo>
                    <a:cubicBezTo>
                      <a:pt x="3633" y="2018"/>
                      <a:pt x="3477" y="2028"/>
                      <a:pt x="3317" y="2094"/>
                    </a:cubicBezTo>
                    <a:cubicBezTo>
                      <a:pt x="3029" y="2211"/>
                      <a:pt x="2806" y="2534"/>
                      <a:pt x="2710" y="2822"/>
                    </a:cubicBezTo>
                    <a:cubicBezTo>
                      <a:pt x="2675" y="2927"/>
                      <a:pt x="2403" y="3810"/>
                      <a:pt x="2321" y="3810"/>
                    </a:cubicBezTo>
                    <a:cubicBezTo>
                      <a:pt x="2321" y="3810"/>
                      <a:pt x="2321" y="3810"/>
                      <a:pt x="2321" y="3810"/>
                    </a:cubicBezTo>
                    <a:lnTo>
                      <a:pt x="2321" y="3810"/>
                    </a:lnTo>
                    <a:cubicBezTo>
                      <a:pt x="2331" y="3811"/>
                      <a:pt x="2341" y="3811"/>
                      <a:pt x="2351" y="3811"/>
                    </a:cubicBezTo>
                    <a:cubicBezTo>
                      <a:pt x="2496" y="3811"/>
                      <a:pt x="2645" y="3783"/>
                      <a:pt x="2785" y="3748"/>
                    </a:cubicBezTo>
                    <a:cubicBezTo>
                      <a:pt x="3054" y="3681"/>
                      <a:pt x="3241" y="3566"/>
                      <a:pt x="3450" y="3390"/>
                    </a:cubicBezTo>
                    <a:cubicBezTo>
                      <a:pt x="3620" y="3248"/>
                      <a:pt x="3726" y="3079"/>
                      <a:pt x="3844" y="2896"/>
                    </a:cubicBezTo>
                    <a:cubicBezTo>
                      <a:pt x="3953" y="2725"/>
                      <a:pt x="3966" y="2588"/>
                      <a:pt x="3980" y="2385"/>
                    </a:cubicBezTo>
                    <a:cubicBezTo>
                      <a:pt x="3990" y="2262"/>
                      <a:pt x="4044" y="2089"/>
                      <a:pt x="4006" y="1966"/>
                    </a:cubicBezTo>
                    <a:cubicBezTo>
                      <a:pt x="3997" y="1965"/>
                      <a:pt x="3988" y="1964"/>
                      <a:pt x="3978" y="19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4" name="Google Shape;2194;p32"/>
              <p:cNvSpPr/>
              <p:nvPr/>
            </p:nvSpPr>
            <p:spPr>
              <a:xfrm>
                <a:off x="7129525" y="2318425"/>
                <a:ext cx="100300" cy="99175"/>
              </a:xfrm>
              <a:custGeom>
                <a:avLst/>
                <a:gdLst/>
                <a:ahLst/>
                <a:cxnLst/>
                <a:rect l="l" t="t" r="r" b="b"/>
                <a:pathLst>
                  <a:path w="4012" h="3967" extrusionOk="0">
                    <a:moveTo>
                      <a:pt x="1944" y="957"/>
                    </a:moveTo>
                    <a:lnTo>
                      <a:pt x="1944" y="957"/>
                    </a:lnTo>
                    <a:cubicBezTo>
                      <a:pt x="1941" y="964"/>
                      <a:pt x="1939" y="974"/>
                      <a:pt x="1939" y="984"/>
                    </a:cubicBezTo>
                    <a:cubicBezTo>
                      <a:pt x="1939" y="1493"/>
                      <a:pt x="1531" y="1908"/>
                      <a:pt x="1024" y="1919"/>
                    </a:cubicBezTo>
                    <a:cubicBezTo>
                      <a:pt x="1033" y="1786"/>
                      <a:pt x="1065" y="1653"/>
                      <a:pt x="1124" y="1531"/>
                    </a:cubicBezTo>
                    <a:cubicBezTo>
                      <a:pt x="1167" y="1441"/>
                      <a:pt x="1226" y="1357"/>
                      <a:pt x="1299" y="1280"/>
                    </a:cubicBezTo>
                    <a:cubicBezTo>
                      <a:pt x="1476" y="1092"/>
                      <a:pt x="1709" y="978"/>
                      <a:pt x="1944" y="957"/>
                    </a:cubicBezTo>
                    <a:close/>
                    <a:moveTo>
                      <a:pt x="2070" y="954"/>
                    </a:moveTo>
                    <a:cubicBezTo>
                      <a:pt x="2119" y="957"/>
                      <a:pt x="2168" y="962"/>
                      <a:pt x="2217" y="973"/>
                    </a:cubicBezTo>
                    <a:cubicBezTo>
                      <a:pt x="2663" y="1077"/>
                      <a:pt x="3033" y="1504"/>
                      <a:pt x="3053" y="1934"/>
                    </a:cubicBezTo>
                    <a:cubicBezTo>
                      <a:pt x="3042" y="1926"/>
                      <a:pt x="3028" y="1920"/>
                      <a:pt x="3013" y="1920"/>
                    </a:cubicBezTo>
                    <a:cubicBezTo>
                      <a:pt x="2498" y="1920"/>
                      <a:pt x="2076" y="1501"/>
                      <a:pt x="2076" y="984"/>
                    </a:cubicBezTo>
                    <a:cubicBezTo>
                      <a:pt x="2076" y="973"/>
                      <a:pt x="2074" y="963"/>
                      <a:pt x="2070" y="954"/>
                    </a:cubicBezTo>
                    <a:close/>
                    <a:moveTo>
                      <a:pt x="2007" y="1365"/>
                    </a:moveTo>
                    <a:cubicBezTo>
                      <a:pt x="2117" y="1653"/>
                      <a:pt x="2345" y="1883"/>
                      <a:pt x="2633" y="1991"/>
                    </a:cubicBezTo>
                    <a:cubicBezTo>
                      <a:pt x="2345" y="2100"/>
                      <a:pt x="2117" y="2330"/>
                      <a:pt x="2007" y="2617"/>
                    </a:cubicBezTo>
                    <a:cubicBezTo>
                      <a:pt x="1898" y="2330"/>
                      <a:pt x="1669" y="2101"/>
                      <a:pt x="1381" y="1991"/>
                    </a:cubicBezTo>
                    <a:cubicBezTo>
                      <a:pt x="1669" y="1882"/>
                      <a:pt x="1898" y="1653"/>
                      <a:pt x="2007" y="1365"/>
                    </a:cubicBezTo>
                    <a:close/>
                    <a:moveTo>
                      <a:pt x="3049" y="2049"/>
                    </a:moveTo>
                    <a:lnTo>
                      <a:pt x="3049" y="2049"/>
                    </a:lnTo>
                    <a:cubicBezTo>
                      <a:pt x="3021" y="2492"/>
                      <a:pt x="2744" y="2845"/>
                      <a:pt x="2317" y="2959"/>
                    </a:cubicBezTo>
                    <a:cubicBezTo>
                      <a:pt x="2236" y="2983"/>
                      <a:pt x="2156" y="3001"/>
                      <a:pt x="2074" y="3010"/>
                    </a:cubicBezTo>
                    <a:cubicBezTo>
                      <a:pt x="2075" y="3006"/>
                      <a:pt x="2076" y="3002"/>
                      <a:pt x="2076" y="2996"/>
                    </a:cubicBezTo>
                    <a:cubicBezTo>
                      <a:pt x="2076" y="2481"/>
                      <a:pt x="2497" y="2060"/>
                      <a:pt x="3013" y="2060"/>
                    </a:cubicBezTo>
                    <a:cubicBezTo>
                      <a:pt x="3027" y="2060"/>
                      <a:pt x="3038" y="2055"/>
                      <a:pt x="3049" y="2049"/>
                    </a:cubicBezTo>
                    <a:close/>
                    <a:moveTo>
                      <a:pt x="1026" y="2063"/>
                    </a:moveTo>
                    <a:cubicBezTo>
                      <a:pt x="1531" y="2076"/>
                      <a:pt x="1939" y="2491"/>
                      <a:pt x="1939" y="2999"/>
                    </a:cubicBezTo>
                    <a:cubicBezTo>
                      <a:pt x="1939" y="3004"/>
                      <a:pt x="1941" y="3009"/>
                      <a:pt x="1943" y="3016"/>
                    </a:cubicBezTo>
                    <a:cubicBezTo>
                      <a:pt x="1937" y="3015"/>
                      <a:pt x="1931" y="3015"/>
                      <a:pt x="1925" y="3015"/>
                    </a:cubicBezTo>
                    <a:cubicBezTo>
                      <a:pt x="1919" y="3015"/>
                      <a:pt x="1913" y="3015"/>
                      <a:pt x="1908" y="3015"/>
                    </a:cubicBezTo>
                    <a:cubicBezTo>
                      <a:pt x="1586" y="2974"/>
                      <a:pt x="1311" y="2786"/>
                      <a:pt x="1151" y="2494"/>
                    </a:cubicBezTo>
                    <a:cubicBezTo>
                      <a:pt x="1078" y="2359"/>
                      <a:pt x="1037" y="2210"/>
                      <a:pt x="1026" y="2063"/>
                    </a:cubicBezTo>
                    <a:close/>
                    <a:moveTo>
                      <a:pt x="2027" y="814"/>
                    </a:moveTo>
                    <a:cubicBezTo>
                      <a:pt x="1727" y="814"/>
                      <a:pt x="1424" y="947"/>
                      <a:pt x="1198" y="1186"/>
                    </a:cubicBezTo>
                    <a:cubicBezTo>
                      <a:pt x="1117" y="1272"/>
                      <a:pt x="1050" y="1369"/>
                      <a:pt x="999" y="1472"/>
                    </a:cubicBezTo>
                    <a:cubicBezTo>
                      <a:pt x="834" y="1815"/>
                      <a:pt x="845" y="2223"/>
                      <a:pt x="1029" y="2562"/>
                    </a:cubicBezTo>
                    <a:cubicBezTo>
                      <a:pt x="1210" y="2894"/>
                      <a:pt x="1525" y="3109"/>
                      <a:pt x="1889" y="3154"/>
                    </a:cubicBezTo>
                    <a:cubicBezTo>
                      <a:pt x="1920" y="3157"/>
                      <a:pt x="1951" y="3159"/>
                      <a:pt x="1981" y="3159"/>
                    </a:cubicBezTo>
                    <a:cubicBezTo>
                      <a:pt x="2112" y="3159"/>
                      <a:pt x="2236" y="3128"/>
                      <a:pt x="2354" y="3096"/>
                    </a:cubicBezTo>
                    <a:cubicBezTo>
                      <a:pt x="2873" y="2954"/>
                      <a:pt x="3204" y="2507"/>
                      <a:pt x="3191" y="1954"/>
                    </a:cubicBezTo>
                    <a:cubicBezTo>
                      <a:pt x="3182" y="1456"/>
                      <a:pt x="2760" y="958"/>
                      <a:pt x="2249" y="839"/>
                    </a:cubicBezTo>
                    <a:cubicBezTo>
                      <a:pt x="2176" y="822"/>
                      <a:pt x="2101" y="814"/>
                      <a:pt x="2027" y="814"/>
                    </a:cubicBezTo>
                    <a:close/>
                    <a:moveTo>
                      <a:pt x="2017" y="143"/>
                    </a:moveTo>
                    <a:cubicBezTo>
                      <a:pt x="2133" y="143"/>
                      <a:pt x="2248" y="156"/>
                      <a:pt x="2361" y="180"/>
                    </a:cubicBezTo>
                    <a:cubicBezTo>
                      <a:pt x="3167" y="367"/>
                      <a:pt x="3836" y="1153"/>
                      <a:pt x="3852" y="1931"/>
                    </a:cubicBezTo>
                    <a:cubicBezTo>
                      <a:pt x="3869" y="2798"/>
                      <a:pt x="3354" y="3502"/>
                      <a:pt x="2536" y="3724"/>
                    </a:cubicBezTo>
                    <a:cubicBezTo>
                      <a:pt x="2336" y="3778"/>
                      <a:pt x="2141" y="3826"/>
                      <a:pt x="1940" y="3826"/>
                    </a:cubicBezTo>
                    <a:cubicBezTo>
                      <a:pt x="1895" y="3826"/>
                      <a:pt x="1850" y="3823"/>
                      <a:pt x="1804" y="3818"/>
                    </a:cubicBezTo>
                    <a:cubicBezTo>
                      <a:pt x="1230" y="3748"/>
                      <a:pt x="738" y="3411"/>
                      <a:pt x="455" y="2892"/>
                    </a:cubicBezTo>
                    <a:cubicBezTo>
                      <a:pt x="162" y="2357"/>
                      <a:pt x="145" y="1715"/>
                      <a:pt x="406" y="1176"/>
                    </a:cubicBezTo>
                    <a:cubicBezTo>
                      <a:pt x="484" y="1015"/>
                      <a:pt x="590" y="863"/>
                      <a:pt x="718" y="727"/>
                    </a:cubicBezTo>
                    <a:cubicBezTo>
                      <a:pt x="1074" y="351"/>
                      <a:pt x="1548" y="143"/>
                      <a:pt x="2017" y="143"/>
                    </a:cubicBezTo>
                    <a:close/>
                    <a:moveTo>
                      <a:pt x="2018" y="1"/>
                    </a:moveTo>
                    <a:cubicBezTo>
                      <a:pt x="1513" y="1"/>
                      <a:pt x="1000" y="225"/>
                      <a:pt x="618" y="630"/>
                    </a:cubicBezTo>
                    <a:cubicBezTo>
                      <a:pt x="479" y="776"/>
                      <a:pt x="365" y="939"/>
                      <a:pt x="281" y="1114"/>
                    </a:cubicBezTo>
                    <a:cubicBezTo>
                      <a:pt x="0" y="1695"/>
                      <a:pt x="19" y="2383"/>
                      <a:pt x="333" y="2958"/>
                    </a:cubicBezTo>
                    <a:cubicBezTo>
                      <a:pt x="638" y="3518"/>
                      <a:pt x="1167" y="3882"/>
                      <a:pt x="1787" y="3957"/>
                    </a:cubicBezTo>
                    <a:cubicBezTo>
                      <a:pt x="1839" y="3963"/>
                      <a:pt x="1889" y="3967"/>
                      <a:pt x="1941" y="3967"/>
                    </a:cubicBezTo>
                    <a:cubicBezTo>
                      <a:pt x="2160" y="3967"/>
                      <a:pt x="2372" y="3914"/>
                      <a:pt x="2575" y="3856"/>
                    </a:cubicBezTo>
                    <a:cubicBezTo>
                      <a:pt x="3455" y="3617"/>
                      <a:pt x="4011" y="2861"/>
                      <a:pt x="3992" y="1927"/>
                    </a:cubicBezTo>
                    <a:cubicBezTo>
                      <a:pt x="3975" y="1089"/>
                      <a:pt x="3258" y="244"/>
                      <a:pt x="2393" y="43"/>
                    </a:cubicBezTo>
                    <a:cubicBezTo>
                      <a:pt x="2270" y="15"/>
                      <a:pt x="2144" y="1"/>
                      <a:pt x="20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5" name="Google Shape;2195;p32"/>
              <p:cNvSpPr/>
              <p:nvPr/>
            </p:nvSpPr>
            <p:spPr>
              <a:xfrm>
                <a:off x="7270825" y="2356225"/>
                <a:ext cx="279450" cy="20100"/>
              </a:xfrm>
              <a:custGeom>
                <a:avLst/>
                <a:gdLst/>
                <a:ahLst/>
                <a:cxnLst/>
                <a:rect l="l" t="t" r="r" b="b"/>
                <a:pathLst>
                  <a:path w="11178" h="804" extrusionOk="0">
                    <a:moveTo>
                      <a:pt x="401" y="1"/>
                    </a:moveTo>
                    <a:cubicBezTo>
                      <a:pt x="401" y="222"/>
                      <a:pt x="221" y="402"/>
                      <a:pt x="0" y="402"/>
                    </a:cubicBezTo>
                    <a:cubicBezTo>
                      <a:pt x="221" y="402"/>
                      <a:pt x="401" y="581"/>
                      <a:pt x="401" y="803"/>
                    </a:cubicBezTo>
                    <a:cubicBezTo>
                      <a:pt x="401" y="583"/>
                      <a:pt x="580" y="402"/>
                      <a:pt x="802" y="402"/>
                    </a:cubicBezTo>
                    <a:cubicBezTo>
                      <a:pt x="580" y="402"/>
                      <a:pt x="401" y="222"/>
                      <a:pt x="401" y="1"/>
                    </a:cubicBezTo>
                    <a:close/>
                    <a:moveTo>
                      <a:pt x="2476" y="1"/>
                    </a:moveTo>
                    <a:cubicBezTo>
                      <a:pt x="2476" y="222"/>
                      <a:pt x="2296" y="402"/>
                      <a:pt x="2075" y="402"/>
                    </a:cubicBezTo>
                    <a:cubicBezTo>
                      <a:pt x="2296" y="402"/>
                      <a:pt x="2476" y="581"/>
                      <a:pt x="2476" y="803"/>
                    </a:cubicBezTo>
                    <a:cubicBezTo>
                      <a:pt x="2476" y="583"/>
                      <a:pt x="2655" y="402"/>
                      <a:pt x="2877" y="402"/>
                    </a:cubicBezTo>
                    <a:cubicBezTo>
                      <a:pt x="2655" y="402"/>
                      <a:pt x="2476" y="222"/>
                      <a:pt x="2476" y="1"/>
                    </a:cubicBezTo>
                    <a:close/>
                    <a:moveTo>
                      <a:pt x="4551" y="1"/>
                    </a:moveTo>
                    <a:cubicBezTo>
                      <a:pt x="4551" y="222"/>
                      <a:pt x="4371" y="402"/>
                      <a:pt x="4150" y="402"/>
                    </a:cubicBezTo>
                    <a:cubicBezTo>
                      <a:pt x="4371" y="402"/>
                      <a:pt x="4551" y="581"/>
                      <a:pt x="4551" y="803"/>
                    </a:cubicBezTo>
                    <a:cubicBezTo>
                      <a:pt x="4551" y="583"/>
                      <a:pt x="4730" y="402"/>
                      <a:pt x="4952" y="402"/>
                    </a:cubicBezTo>
                    <a:cubicBezTo>
                      <a:pt x="4730" y="402"/>
                      <a:pt x="4551" y="222"/>
                      <a:pt x="4551" y="1"/>
                    </a:cubicBezTo>
                    <a:close/>
                    <a:moveTo>
                      <a:pt x="6626" y="1"/>
                    </a:moveTo>
                    <a:cubicBezTo>
                      <a:pt x="6626" y="222"/>
                      <a:pt x="6446" y="402"/>
                      <a:pt x="6225" y="402"/>
                    </a:cubicBezTo>
                    <a:cubicBezTo>
                      <a:pt x="6446" y="402"/>
                      <a:pt x="6626" y="581"/>
                      <a:pt x="6626" y="803"/>
                    </a:cubicBezTo>
                    <a:cubicBezTo>
                      <a:pt x="6626" y="583"/>
                      <a:pt x="6805" y="402"/>
                      <a:pt x="7027" y="402"/>
                    </a:cubicBezTo>
                    <a:cubicBezTo>
                      <a:pt x="6805" y="402"/>
                      <a:pt x="6626" y="222"/>
                      <a:pt x="6626" y="1"/>
                    </a:cubicBezTo>
                    <a:close/>
                    <a:moveTo>
                      <a:pt x="8701" y="1"/>
                    </a:moveTo>
                    <a:cubicBezTo>
                      <a:pt x="8701" y="222"/>
                      <a:pt x="8521" y="402"/>
                      <a:pt x="8300" y="402"/>
                    </a:cubicBezTo>
                    <a:cubicBezTo>
                      <a:pt x="8521" y="402"/>
                      <a:pt x="8701" y="581"/>
                      <a:pt x="8701" y="803"/>
                    </a:cubicBezTo>
                    <a:cubicBezTo>
                      <a:pt x="8701" y="583"/>
                      <a:pt x="8880" y="402"/>
                      <a:pt x="9102" y="402"/>
                    </a:cubicBezTo>
                    <a:cubicBezTo>
                      <a:pt x="8880" y="402"/>
                      <a:pt x="8701" y="222"/>
                      <a:pt x="8701" y="1"/>
                    </a:cubicBezTo>
                    <a:close/>
                    <a:moveTo>
                      <a:pt x="10776" y="1"/>
                    </a:moveTo>
                    <a:cubicBezTo>
                      <a:pt x="10776" y="222"/>
                      <a:pt x="10596" y="402"/>
                      <a:pt x="10375" y="402"/>
                    </a:cubicBezTo>
                    <a:cubicBezTo>
                      <a:pt x="10596" y="402"/>
                      <a:pt x="10776" y="581"/>
                      <a:pt x="10776" y="803"/>
                    </a:cubicBezTo>
                    <a:cubicBezTo>
                      <a:pt x="10776" y="583"/>
                      <a:pt x="10955" y="402"/>
                      <a:pt x="11177" y="402"/>
                    </a:cubicBezTo>
                    <a:cubicBezTo>
                      <a:pt x="10955" y="402"/>
                      <a:pt x="10776" y="222"/>
                      <a:pt x="10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96" name="Google Shape;2196;p32"/>
            <p:cNvGrpSpPr/>
            <p:nvPr/>
          </p:nvGrpSpPr>
          <p:grpSpPr>
            <a:xfrm rot="-5400000">
              <a:off x="5076208" y="2655923"/>
              <a:ext cx="543920" cy="2461031"/>
              <a:chOff x="3416200" y="1908925"/>
              <a:chExt cx="291975" cy="1321075"/>
            </a:xfrm>
          </p:grpSpPr>
          <p:sp>
            <p:nvSpPr>
              <p:cNvPr id="2197" name="Google Shape;2197;p32"/>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8" name="Google Shape;2198;p32"/>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9" name="Google Shape;2199;p32"/>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0" name="Google Shape;2200;p32"/>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1" name="Google Shape;2201;p32"/>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2" name="Google Shape;2202;p32"/>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3" name="Google Shape;2203;p32"/>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4" name="Google Shape;2204;p32"/>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5" name="Google Shape;2205;p32"/>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6" name="Google Shape;2206;p32"/>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7" name="Google Shape;2207;p32"/>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8" name="Google Shape;2208;p32"/>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9" name="Google Shape;2209;p32"/>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10" name="Google Shape;2210;p32"/>
            <p:cNvGrpSpPr/>
            <p:nvPr/>
          </p:nvGrpSpPr>
          <p:grpSpPr>
            <a:xfrm>
              <a:off x="4319155" y="3066226"/>
              <a:ext cx="2058020" cy="548240"/>
              <a:chOff x="6959925" y="3849675"/>
              <a:chExt cx="918800" cy="244750"/>
            </a:xfrm>
          </p:grpSpPr>
          <p:sp>
            <p:nvSpPr>
              <p:cNvPr id="2211" name="Google Shape;2211;p32"/>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12" name="Google Shape;2212;p32"/>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13" name="Google Shape;2213;p32"/>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14" name="Google Shape;2214;p32"/>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15" name="Google Shape;2215;p32"/>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16" name="Google Shape;2216;p32"/>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17" name="Google Shape;2217;p32"/>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18" name="Google Shape;2218;p32"/>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19" name="Google Shape;2219;p32"/>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20" name="Google Shape;2220;p32"/>
            <p:cNvGrpSpPr/>
            <p:nvPr/>
          </p:nvGrpSpPr>
          <p:grpSpPr>
            <a:xfrm>
              <a:off x="4225796" y="4158404"/>
              <a:ext cx="2244746" cy="660292"/>
              <a:chOff x="5131550" y="1719550"/>
              <a:chExt cx="999575" cy="294025"/>
            </a:xfrm>
          </p:grpSpPr>
          <p:sp>
            <p:nvSpPr>
              <p:cNvPr id="2221" name="Google Shape;2221;p32"/>
              <p:cNvSpPr/>
              <p:nvPr/>
            </p:nvSpPr>
            <p:spPr>
              <a:xfrm>
                <a:off x="5131550" y="1719550"/>
                <a:ext cx="999575" cy="294025"/>
              </a:xfrm>
              <a:custGeom>
                <a:avLst/>
                <a:gdLst/>
                <a:ahLst/>
                <a:cxnLst/>
                <a:rect l="l" t="t" r="r" b="b"/>
                <a:pathLst>
                  <a:path w="39983" h="11761" extrusionOk="0">
                    <a:moveTo>
                      <a:pt x="1" y="0"/>
                    </a:moveTo>
                    <a:lnTo>
                      <a:pt x="1" y="582"/>
                    </a:lnTo>
                    <a:cubicBezTo>
                      <a:pt x="1" y="729"/>
                      <a:pt x="26" y="870"/>
                      <a:pt x="75" y="1001"/>
                    </a:cubicBezTo>
                    <a:cubicBezTo>
                      <a:pt x="246" y="1477"/>
                      <a:pt x="702" y="1819"/>
                      <a:pt x="1239" y="1819"/>
                    </a:cubicBezTo>
                    <a:lnTo>
                      <a:pt x="33911" y="1819"/>
                    </a:lnTo>
                    <a:cubicBezTo>
                      <a:pt x="36089" y="1819"/>
                      <a:pt x="37929" y="3535"/>
                      <a:pt x="37970" y="5715"/>
                    </a:cubicBezTo>
                    <a:cubicBezTo>
                      <a:pt x="37988" y="6839"/>
                      <a:pt x="37540" y="7859"/>
                      <a:pt x="36806" y="8592"/>
                    </a:cubicBezTo>
                    <a:cubicBezTo>
                      <a:pt x="36087" y="9311"/>
                      <a:pt x="35096" y="9755"/>
                      <a:pt x="33999" y="9755"/>
                    </a:cubicBezTo>
                    <a:lnTo>
                      <a:pt x="1239" y="9755"/>
                    </a:lnTo>
                    <a:cubicBezTo>
                      <a:pt x="635" y="9755"/>
                      <a:pt x="132" y="10188"/>
                      <a:pt x="23" y="10759"/>
                    </a:cubicBezTo>
                    <a:cubicBezTo>
                      <a:pt x="7" y="10835"/>
                      <a:pt x="1" y="10914"/>
                      <a:pt x="1" y="10993"/>
                    </a:cubicBezTo>
                    <a:lnTo>
                      <a:pt x="1" y="11760"/>
                    </a:lnTo>
                    <a:lnTo>
                      <a:pt x="33966" y="11760"/>
                    </a:lnTo>
                    <a:cubicBezTo>
                      <a:pt x="37168" y="11760"/>
                      <a:pt x="39855" y="9239"/>
                      <a:pt x="39939" y="6037"/>
                    </a:cubicBezTo>
                    <a:cubicBezTo>
                      <a:pt x="39982" y="4352"/>
                      <a:pt x="39317" y="2822"/>
                      <a:pt x="38220" y="1722"/>
                    </a:cubicBezTo>
                    <a:cubicBezTo>
                      <a:pt x="37155" y="658"/>
                      <a:pt x="35686" y="0"/>
                      <a:pt x="340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2" name="Google Shape;2222;p32"/>
              <p:cNvSpPr/>
              <p:nvPr/>
            </p:nvSpPr>
            <p:spPr>
              <a:xfrm>
                <a:off x="5132125" y="1744575"/>
                <a:ext cx="976475" cy="243975"/>
              </a:xfrm>
              <a:custGeom>
                <a:avLst/>
                <a:gdLst/>
                <a:ahLst/>
                <a:cxnLst/>
                <a:rect l="l" t="t" r="r" b="b"/>
                <a:pathLst>
                  <a:path w="39059" h="9759" extrusionOk="0">
                    <a:moveTo>
                      <a:pt x="52" y="0"/>
                    </a:moveTo>
                    <a:cubicBezTo>
                      <a:pt x="223" y="476"/>
                      <a:pt x="679" y="818"/>
                      <a:pt x="1216" y="818"/>
                    </a:cubicBezTo>
                    <a:lnTo>
                      <a:pt x="33888" y="818"/>
                    </a:lnTo>
                    <a:cubicBezTo>
                      <a:pt x="36066" y="818"/>
                      <a:pt x="37906" y="2534"/>
                      <a:pt x="37947" y="4714"/>
                    </a:cubicBezTo>
                    <a:cubicBezTo>
                      <a:pt x="37965" y="5838"/>
                      <a:pt x="37517" y="6858"/>
                      <a:pt x="36783" y="7591"/>
                    </a:cubicBezTo>
                    <a:cubicBezTo>
                      <a:pt x="36064" y="8310"/>
                      <a:pt x="35073" y="8754"/>
                      <a:pt x="33976" y="8754"/>
                    </a:cubicBezTo>
                    <a:lnTo>
                      <a:pt x="1216" y="8754"/>
                    </a:lnTo>
                    <a:cubicBezTo>
                      <a:pt x="612" y="8754"/>
                      <a:pt x="109" y="9187"/>
                      <a:pt x="0" y="9758"/>
                    </a:cubicBezTo>
                    <a:lnTo>
                      <a:pt x="34066" y="9758"/>
                    </a:lnTo>
                    <a:cubicBezTo>
                      <a:pt x="36724" y="9758"/>
                      <a:pt x="38953" y="7666"/>
                      <a:pt x="39023" y="5009"/>
                    </a:cubicBezTo>
                    <a:cubicBezTo>
                      <a:pt x="39059" y="3610"/>
                      <a:pt x="38507" y="2343"/>
                      <a:pt x="37596" y="1429"/>
                    </a:cubicBezTo>
                    <a:cubicBezTo>
                      <a:pt x="36712" y="547"/>
                      <a:pt x="35493" y="0"/>
                      <a:pt x="34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3" name="Google Shape;2223;p32"/>
              <p:cNvSpPr/>
              <p:nvPr/>
            </p:nvSpPr>
            <p:spPr>
              <a:xfrm>
                <a:off x="5183175" y="1765000"/>
                <a:ext cx="897625" cy="198425"/>
              </a:xfrm>
              <a:custGeom>
                <a:avLst/>
                <a:gdLst/>
                <a:ahLst/>
                <a:cxnLst/>
                <a:rect l="l" t="t" r="r" b="b"/>
                <a:pathLst>
                  <a:path w="35905" h="7937" extrusionOk="0">
                    <a:moveTo>
                      <a:pt x="0" y="1"/>
                    </a:moveTo>
                    <a:lnTo>
                      <a:pt x="0" y="7937"/>
                    </a:lnTo>
                    <a:lnTo>
                      <a:pt x="31936" y="7937"/>
                    </a:lnTo>
                    <a:cubicBezTo>
                      <a:pt x="33032" y="7937"/>
                      <a:pt x="34023" y="7494"/>
                      <a:pt x="34743" y="6775"/>
                    </a:cubicBezTo>
                    <a:cubicBezTo>
                      <a:pt x="35065" y="6454"/>
                      <a:pt x="35329" y="6080"/>
                      <a:pt x="35525" y="5665"/>
                    </a:cubicBezTo>
                    <a:cubicBezTo>
                      <a:pt x="35770" y="5151"/>
                      <a:pt x="35905" y="4577"/>
                      <a:pt x="35905" y="3970"/>
                    </a:cubicBezTo>
                    <a:cubicBezTo>
                      <a:pt x="35905" y="1779"/>
                      <a:pt x="34126" y="2"/>
                      <a:pt x="31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4" name="Google Shape;2224;p32"/>
              <p:cNvSpPr/>
              <p:nvPr/>
            </p:nvSpPr>
            <p:spPr>
              <a:xfrm>
                <a:off x="5183125" y="1795975"/>
                <a:ext cx="785225" cy="125200"/>
              </a:xfrm>
              <a:custGeom>
                <a:avLst/>
                <a:gdLst/>
                <a:ahLst/>
                <a:cxnLst/>
                <a:rect l="l" t="t" r="r" b="b"/>
                <a:pathLst>
                  <a:path w="31409" h="5008" extrusionOk="0">
                    <a:moveTo>
                      <a:pt x="1" y="0"/>
                    </a:moveTo>
                    <a:lnTo>
                      <a:pt x="1" y="349"/>
                    </a:lnTo>
                    <a:lnTo>
                      <a:pt x="28371" y="349"/>
                    </a:lnTo>
                    <a:cubicBezTo>
                      <a:pt x="28379" y="349"/>
                      <a:pt x="28386" y="342"/>
                      <a:pt x="28386" y="334"/>
                    </a:cubicBezTo>
                    <a:lnTo>
                      <a:pt x="28386" y="14"/>
                    </a:lnTo>
                    <a:cubicBezTo>
                      <a:pt x="28386" y="7"/>
                      <a:pt x="28379" y="0"/>
                      <a:pt x="28371" y="0"/>
                    </a:cubicBezTo>
                    <a:close/>
                    <a:moveTo>
                      <a:pt x="2" y="1553"/>
                    </a:moveTo>
                    <a:lnTo>
                      <a:pt x="2" y="1902"/>
                    </a:lnTo>
                    <a:lnTo>
                      <a:pt x="31394" y="1902"/>
                    </a:lnTo>
                    <a:cubicBezTo>
                      <a:pt x="31401" y="1902"/>
                      <a:pt x="31409" y="1895"/>
                      <a:pt x="31409" y="1887"/>
                    </a:cubicBezTo>
                    <a:lnTo>
                      <a:pt x="31409" y="1568"/>
                    </a:lnTo>
                    <a:cubicBezTo>
                      <a:pt x="31409" y="1560"/>
                      <a:pt x="31401" y="1553"/>
                      <a:pt x="31394" y="1553"/>
                    </a:cubicBezTo>
                    <a:close/>
                    <a:moveTo>
                      <a:pt x="2" y="3105"/>
                    </a:moveTo>
                    <a:lnTo>
                      <a:pt x="2" y="3455"/>
                    </a:lnTo>
                    <a:lnTo>
                      <a:pt x="23086" y="3455"/>
                    </a:lnTo>
                    <a:cubicBezTo>
                      <a:pt x="23094" y="3455"/>
                      <a:pt x="23101" y="3447"/>
                      <a:pt x="23101" y="3440"/>
                    </a:cubicBezTo>
                    <a:lnTo>
                      <a:pt x="23101" y="3120"/>
                    </a:lnTo>
                    <a:cubicBezTo>
                      <a:pt x="23101" y="3113"/>
                      <a:pt x="23094" y="3105"/>
                      <a:pt x="23086" y="3105"/>
                    </a:cubicBezTo>
                    <a:close/>
                    <a:moveTo>
                      <a:pt x="2" y="4659"/>
                    </a:moveTo>
                    <a:lnTo>
                      <a:pt x="2" y="5008"/>
                    </a:lnTo>
                    <a:lnTo>
                      <a:pt x="25970" y="5008"/>
                    </a:lnTo>
                    <a:cubicBezTo>
                      <a:pt x="25978" y="5008"/>
                      <a:pt x="25985" y="5001"/>
                      <a:pt x="25985" y="4993"/>
                    </a:cubicBezTo>
                    <a:lnTo>
                      <a:pt x="25985" y="4674"/>
                    </a:lnTo>
                    <a:cubicBezTo>
                      <a:pt x="25985" y="4666"/>
                      <a:pt x="25978" y="4659"/>
                      <a:pt x="25970" y="4659"/>
                    </a:cubicBezTo>
                    <a:close/>
                  </a:path>
                </a:pathLst>
              </a:custGeom>
              <a:solidFill>
                <a:srgbClr val="6BB3EA">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5" name="Google Shape;2225;p32"/>
              <p:cNvSpPr/>
              <p:nvPr/>
            </p:nvSpPr>
            <p:spPr>
              <a:xfrm>
                <a:off x="5369925" y="1795975"/>
                <a:ext cx="121625" cy="146575"/>
              </a:xfrm>
              <a:custGeom>
                <a:avLst/>
                <a:gdLst/>
                <a:ahLst/>
                <a:cxnLst/>
                <a:rect l="l" t="t" r="r" b="b"/>
                <a:pathLst>
                  <a:path w="4865" h="5863" extrusionOk="0">
                    <a:moveTo>
                      <a:pt x="1" y="0"/>
                    </a:moveTo>
                    <a:lnTo>
                      <a:pt x="1" y="5862"/>
                    </a:lnTo>
                    <a:lnTo>
                      <a:pt x="2433" y="5431"/>
                    </a:lnTo>
                    <a:lnTo>
                      <a:pt x="4864" y="5862"/>
                    </a:lnTo>
                    <a:lnTo>
                      <a:pt x="48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26" name="Google Shape;2226;p32"/>
            <p:cNvGrpSpPr/>
            <p:nvPr/>
          </p:nvGrpSpPr>
          <p:grpSpPr>
            <a:xfrm>
              <a:off x="4193859" y="2777533"/>
              <a:ext cx="2013326" cy="288685"/>
              <a:chOff x="6919063" y="1049075"/>
              <a:chExt cx="896525" cy="128550"/>
            </a:xfrm>
          </p:grpSpPr>
          <p:sp>
            <p:nvSpPr>
              <p:cNvPr id="2227" name="Google Shape;2227;p32"/>
              <p:cNvSpPr/>
              <p:nvPr/>
            </p:nvSpPr>
            <p:spPr>
              <a:xfrm>
                <a:off x="6919063" y="1049075"/>
                <a:ext cx="896525" cy="128475"/>
              </a:xfrm>
              <a:custGeom>
                <a:avLst/>
                <a:gdLst/>
                <a:ahLst/>
                <a:cxnLst/>
                <a:rect l="l" t="t" r="r" b="b"/>
                <a:pathLst>
                  <a:path w="35861" h="5139" extrusionOk="0">
                    <a:moveTo>
                      <a:pt x="2" y="1"/>
                    </a:moveTo>
                    <a:lnTo>
                      <a:pt x="0" y="5138"/>
                    </a:lnTo>
                    <a:lnTo>
                      <a:pt x="35860" y="5139"/>
                    </a:lnTo>
                    <a:lnTo>
                      <a:pt x="35860" y="3"/>
                    </a:lnTo>
                    <a:lnTo>
                      <a:pt x="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8" name="Google Shape;2228;p32"/>
              <p:cNvSpPr/>
              <p:nvPr/>
            </p:nvSpPr>
            <p:spPr>
              <a:xfrm>
                <a:off x="7169925" y="1075975"/>
                <a:ext cx="394825" cy="74697"/>
              </a:xfrm>
              <a:custGeom>
                <a:avLst/>
                <a:gdLst/>
                <a:ahLst/>
                <a:cxnLst/>
                <a:rect l="l" t="t" r="r" b="b"/>
                <a:pathLst>
                  <a:path w="15793" h="2582" extrusionOk="0">
                    <a:moveTo>
                      <a:pt x="1290" y="1"/>
                    </a:moveTo>
                    <a:cubicBezTo>
                      <a:pt x="1290" y="713"/>
                      <a:pt x="712" y="1291"/>
                      <a:pt x="0" y="1291"/>
                    </a:cubicBezTo>
                    <a:cubicBezTo>
                      <a:pt x="712" y="1291"/>
                      <a:pt x="1290" y="1868"/>
                      <a:pt x="1290" y="2581"/>
                    </a:cubicBezTo>
                    <a:lnTo>
                      <a:pt x="14502" y="2582"/>
                    </a:lnTo>
                    <a:cubicBezTo>
                      <a:pt x="14504" y="1870"/>
                      <a:pt x="15081" y="1292"/>
                      <a:pt x="15792" y="1292"/>
                    </a:cubicBezTo>
                    <a:cubicBezTo>
                      <a:pt x="15080" y="1292"/>
                      <a:pt x="14502" y="714"/>
                      <a:pt x="14502" y="2"/>
                    </a:cubicBezTo>
                    <a:lnTo>
                      <a:pt x="12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9" name="Google Shape;2229;p32"/>
              <p:cNvSpPr/>
              <p:nvPr/>
            </p:nvSpPr>
            <p:spPr>
              <a:xfrm>
                <a:off x="7607813" y="1049150"/>
                <a:ext cx="170750" cy="128475"/>
              </a:xfrm>
              <a:custGeom>
                <a:avLst/>
                <a:gdLst/>
                <a:ahLst/>
                <a:cxnLst/>
                <a:rect l="l" t="t" r="r" b="b"/>
                <a:pathLst>
                  <a:path w="6830" h="5139" extrusionOk="0">
                    <a:moveTo>
                      <a:pt x="1" y="1"/>
                    </a:moveTo>
                    <a:lnTo>
                      <a:pt x="1" y="5138"/>
                    </a:lnTo>
                    <a:lnTo>
                      <a:pt x="1177" y="5138"/>
                    </a:lnTo>
                    <a:lnTo>
                      <a:pt x="1177" y="1"/>
                    </a:lnTo>
                    <a:close/>
                    <a:moveTo>
                      <a:pt x="1947" y="1"/>
                    </a:moveTo>
                    <a:lnTo>
                      <a:pt x="1947" y="5138"/>
                    </a:lnTo>
                    <a:lnTo>
                      <a:pt x="3124" y="5138"/>
                    </a:lnTo>
                    <a:lnTo>
                      <a:pt x="3124" y="1"/>
                    </a:lnTo>
                    <a:close/>
                    <a:moveTo>
                      <a:pt x="4016" y="1"/>
                    </a:moveTo>
                    <a:lnTo>
                      <a:pt x="4016" y="5138"/>
                    </a:lnTo>
                    <a:lnTo>
                      <a:pt x="6830" y="5138"/>
                    </a:lnTo>
                    <a:lnTo>
                      <a:pt x="6830" y="1"/>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0" name="Google Shape;2230;p32"/>
              <p:cNvSpPr/>
              <p:nvPr/>
            </p:nvSpPr>
            <p:spPr>
              <a:xfrm>
                <a:off x="7735263" y="1059925"/>
                <a:ext cx="17325" cy="109375"/>
              </a:xfrm>
              <a:custGeom>
                <a:avLst/>
                <a:gdLst/>
                <a:ahLst/>
                <a:cxnLst/>
                <a:rect l="l" t="t" r="r" b="b"/>
                <a:pathLst>
                  <a:path w="693" h="4375" extrusionOk="0">
                    <a:moveTo>
                      <a:pt x="321" y="0"/>
                    </a:moveTo>
                    <a:cubicBezTo>
                      <a:pt x="149" y="0"/>
                      <a:pt x="3" y="126"/>
                      <a:pt x="39" y="322"/>
                    </a:cubicBezTo>
                    <a:cubicBezTo>
                      <a:pt x="70" y="492"/>
                      <a:pt x="157" y="587"/>
                      <a:pt x="303" y="587"/>
                    </a:cubicBezTo>
                    <a:cubicBezTo>
                      <a:pt x="332" y="587"/>
                      <a:pt x="365" y="584"/>
                      <a:pt x="399" y="575"/>
                    </a:cubicBezTo>
                    <a:cubicBezTo>
                      <a:pt x="670" y="511"/>
                      <a:pt x="692" y="127"/>
                      <a:pt x="456" y="26"/>
                    </a:cubicBezTo>
                    <a:lnTo>
                      <a:pt x="419" y="14"/>
                    </a:lnTo>
                    <a:cubicBezTo>
                      <a:pt x="386" y="5"/>
                      <a:pt x="353" y="0"/>
                      <a:pt x="321" y="0"/>
                    </a:cubicBezTo>
                    <a:close/>
                    <a:moveTo>
                      <a:pt x="319" y="947"/>
                    </a:moveTo>
                    <a:cubicBezTo>
                      <a:pt x="146" y="947"/>
                      <a:pt x="0" y="1073"/>
                      <a:pt x="37" y="1268"/>
                    </a:cubicBezTo>
                    <a:cubicBezTo>
                      <a:pt x="68" y="1439"/>
                      <a:pt x="155" y="1535"/>
                      <a:pt x="300" y="1535"/>
                    </a:cubicBezTo>
                    <a:cubicBezTo>
                      <a:pt x="330" y="1535"/>
                      <a:pt x="363" y="1530"/>
                      <a:pt x="398" y="1522"/>
                    </a:cubicBezTo>
                    <a:cubicBezTo>
                      <a:pt x="670" y="1458"/>
                      <a:pt x="692" y="1074"/>
                      <a:pt x="454" y="972"/>
                    </a:cubicBezTo>
                    <a:cubicBezTo>
                      <a:pt x="443" y="967"/>
                      <a:pt x="431" y="964"/>
                      <a:pt x="417" y="960"/>
                    </a:cubicBezTo>
                    <a:cubicBezTo>
                      <a:pt x="384" y="951"/>
                      <a:pt x="351" y="947"/>
                      <a:pt x="319" y="947"/>
                    </a:cubicBezTo>
                    <a:close/>
                    <a:moveTo>
                      <a:pt x="319" y="1893"/>
                    </a:moveTo>
                    <a:cubicBezTo>
                      <a:pt x="146" y="1893"/>
                      <a:pt x="0" y="2020"/>
                      <a:pt x="37" y="2215"/>
                    </a:cubicBezTo>
                    <a:cubicBezTo>
                      <a:pt x="68" y="2385"/>
                      <a:pt x="155" y="2481"/>
                      <a:pt x="300" y="2481"/>
                    </a:cubicBezTo>
                    <a:cubicBezTo>
                      <a:pt x="330" y="2481"/>
                      <a:pt x="363" y="2477"/>
                      <a:pt x="398" y="2469"/>
                    </a:cubicBezTo>
                    <a:cubicBezTo>
                      <a:pt x="670" y="2404"/>
                      <a:pt x="692" y="2023"/>
                      <a:pt x="454" y="1919"/>
                    </a:cubicBezTo>
                    <a:cubicBezTo>
                      <a:pt x="443" y="1913"/>
                      <a:pt x="431" y="1910"/>
                      <a:pt x="417" y="1907"/>
                    </a:cubicBezTo>
                    <a:cubicBezTo>
                      <a:pt x="384" y="1898"/>
                      <a:pt x="351" y="1893"/>
                      <a:pt x="319" y="1893"/>
                    </a:cubicBezTo>
                    <a:close/>
                    <a:moveTo>
                      <a:pt x="319" y="2840"/>
                    </a:moveTo>
                    <a:cubicBezTo>
                      <a:pt x="146" y="2840"/>
                      <a:pt x="0" y="2966"/>
                      <a:pt x="37" y="3162"/>
                    </a:cubicBezTo>
                    <a:cubicBezTo>
                      <a:pt x="68" y="3332"/>
                      <a:pt x="155" y="3428"/>
                      <a:pt x="300" y="3428"/>
                    </a:cubicBezTo>
                    <a:cubicBezTo>
                      <a:pt x="330" y="3428"/>
                      <a:pt x="363" y="3424"/>
                      <a:pt x="398" y="3415"/>
                    </a:cubicBezTo>
                    <a:cubicBezTo>
                      <a:pt x="668" y="3351"/>
                      <a:pt x="692" y="2969"/>
                      <a:pt x="454" y="2865"/>
                    </a:cubicBezTo>
                    <a:cubicBezTo>
                      <a:pt x="443" y="2860"/>
                      <a:pt x="431" y="2857"/>
                      <a:pt x="417" y="2854"/>
                    </a:cubicBezTo>
                    <a:cubicBezTo>
                      <a:pt x="384" y="2844"/>
                      <a:pt x="351" y="2840"/>
                      <a:pt x="319" y="2840"/>
                    </a:cubicBezTo>
                    <a:close/>
                    <a:moveTo>
                      <a:pt x="319" y="3786"/>
                    </a:moveTo>
                    <a:cubicBezTo>
                      <a:pt x="146" y="3786"/>
                      <a:pt x="0" y="3913"/>
                      <a:pt x="37" y="4108"/>
                    </a:cubicBezTo>
                    <a:cubicBezTo>
                      <a:pt x="68" y="4278"/>
                      <a:pt x="155" y="4374"/>
                      <a:pt x="300" y="4374"/>
                    </a:cubicBezTo>
                    <a:cubicBezTo>
                      <a:pt x="330" y="4374"/>
                      <a:pt x="363" y="4370"/>
                      <a:pt x="398" y="4362"/>
                    </a:cubicBezTo>
                    <a:cubicBezTo>
                      <a:pt x="668" y="4297"/>
                      <a:pt x="692" y="3916"/>
                      <a:pt x="454" y="3812"/>
                    </a:cubicBezTo>
                    <a:cubicBezTo>
                      <a:pt x="443" y="3807"/>
                      <a:pt x="431" y="3803"/>
                      <a:pt x="417" y="3800"/>
                    </a:cubicBezTo>
                    <a:cubicBezTo>
                      <a:pt x="384" y="3791"/>
                      <a:pt x="351" y="3786"/>
                      <a:pt x="319" y="37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1" name="Google Shape;2231;p32"/>
              <p:cNvSpPr/>
              <p:nvPr/>
            </p:nvSpPr>
            <p:spPr>
              <a:xfrm>
                <a:off x="6956088" y="1049125"/>
                <a:ext cx="170700" cy="128425"/>
              </a:xfrm>
              <a:custGeom>
                <a:avLst/>
                <a:gdLst/>
                <a:ahLst/>
                <a:cxnLst/>
                <a:rect l="l" t="t" r="r" b="b"/>
                <a:pathLst>
                  <a:path w="6828" h="5137" extrusionOk="0">
                    <a:moveTo>
                      <a:pt x="1" y="1"/>
                    </a:moveTo>
                    <a:lnTo>
                      <a:pt x="1" y="5137"/>
                    </a:lnTo>
                    <a:lnTo>
                      <a:pt x="2815" y="5137"/>
                    </a:lnTo>
                    <a:lnTo>
                      <a:pt x="2815" y="1"/>
                    </a:lnTo>
                    <a:close/>
                    <a:moveTo>
                      <a:pt x="3705" y="1"/>
                    </a:moveTo>
                    <a:lnTo>
                      <a:pt x="3705" y="5137"/>
                    </a:lnTo>
                    <a:lnTo>
                      <a:pt x="4881" y="5137"/>
                    </a:lnTo>
                    <a:lnTo>
                      <a:pt x="4881" y="1"/>
                    </a:lnTo>
                    <a:close/>
                    <a:moveTo>
                      <a:pt x="5651" y="1"/>
                    </a:moveTo>
                    <a:lnTo>
                      <a:pt x="5651" y="5137"/>
                    </a:lnTo>
                    <a:lnTo>
                      <a:pt x="6828" y="5137"/>
                    </a:lnTo>
                    <a:lnTo>
                      <a:pt x="6828" y="1"/>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2" name="Google Shape;2232;p32"/>
              <p:cNvSpPr/>
              <p:nvPr/>
            </p:nvSpPr>
            <p:spPr>
              <a:xfrm>
                <a:off x="6982063" y="1059850"/>
                <a:ext cx="17275" cy="109400"/>
              </a:xfrm>
              <a:custGeom>
                <a:avLst/>
                <a:gdLst/>
                <a:ahLst/>
                <a:cxnLst/>
                <a:rect l="l" t="t" r="r" b="b"/>
                <a:pathLst>
                  <a:path w="691" h="4376" extrusionOk="0">
                    <a:moveTo>
                      <a:pt x="373" y="1"/>
                    </a:moveTo>
                    <a:cubicBezTo>
                      <a:pt x="341" y="1"/>
                      <a:pt x="307" y="5"/>
                      <a:pt x="274" y="15"/>
                    </a:cubicBezTo>
                    <a:cubicBezTo>
                      <a:pt x="261" y="17"/>
                      <a:pt x="249" y="21"/>
                      <a:pt x="238" y="26"/>
                    </a:cubicBezTo>
                    <a:cubicBezTo>
                      <a:pt x="0" y="129"/>
                      <a:pt x="24" y="512"/>
                      <a:pt x="295" y="576"/>
                    </a:cubicBezTo>
                    <a:cubicBezTo>
                      <a:pt x="330" y="585"/>
                      <a:pt x="362" y="589"/>
                      <a:pt x="392" y="589"/>
                    </a:cubicBezTo>
                    <a:cubicBezTo>
                      <a:pt x="537" y="589"/>
                      <a:pt x="624" y="493"/>
                      <a:pt x="655" y="322"/>
                    </a:cubicBezTo>
                    <a:cubicBezTo>
                      <a:pt x="691" y="127"/>
                      <a:pt x="545" y="1"/>
                      <a:pt x="373" y="1"/>
                    </a:cubicBezTo>
                    <a:close/>
                    <a:moveTo>
                      <a:pt x="373" y="948"/>
                    </a:moveTo>
                    <a:cubicBezTo>
                      <a:pt x="341" y="948"/>
                      <a:pt x="307" y="952"/>
                      <a:pt x="274" y="961"/>
                    </a:cubicBezTo>
                    <a:lnTo>
                      <a:pt x="238" y="973"/>
                    </a:lnTo>
                    <a:cubicBezTo>
                      <a:pt x="0" y="1076"/>
                      <a:pt x="24" y="1459"/>
                      <a:pt x="295" y="1523"/>
                    </a:cubicBezTo>
                    <a:cubicBezTo>
                      <a:pt x="329" y="1531"/>
                      <a:pt x="361" y="1535"/>
                      <a:pt x="390" y="1535"/>
                    </a:cubicBezTo>
                    <a:cubicBezTo>
                      <a:pt x="536" y="1535"/>
                      <a:pt x="624" y="1438"/>
                      <a:pt x="655" y="1268"/>
                    </a:cubicBezTo>
                    <a:cubicBezTo>
                      <a:pt x="691" y="1074"/>
                      <a:pt x="545" y="948"/>
                      <a:pt x="373" y="948"/>
                    </a:cubicBezTo>
                    <a:close/>
                    <a:moveTo>
                      <a:pt x="373" y="1895"/>
                    </a:moveTo>
                    <a:cubicBezTo>
                      <a:pt x="341" y="1895"/>
                      <a:pt x="307" y="1900"/>
                      <a:pt x="274" y="1909"/>
                    </a:cubicBezTo>
                    <a:lnTo>
                      <a:pt x="238" y="1921"/>
                    </a:lnTo>
                    <a:cubicBezTo>
                      <a:pt x="0" y="2022"/>
                      <a:pt x="24" y="2406"/>
                      <a:pt x="295" y="2470"/>
                    </a:cubicBezTo>
                    <a:cubicBezTo>
                      <a:pt x="329" y="2479"/>
                      <a:pt x="361" y="2483"/>
                      <a:pt x="391" y="2483"/>
                    </a:cubicBezTo>
                    <a:cubicBezTo>
                      <a:pt x="537" y="2483"/>
                      <a:pt x="624" y="2387"/>
                      <a:pt x="655" y="2216"/>
                    </a:cubicBezTo>
                    <a:cubicBezTo>
                      <a:pt x="691" y="2021"/>
                      <a:pt x="545" y="1895"/>
                      <a:pt x="373" y="1895"/>
                    </a:cubicBezTo>
                    <a:close/>
                    <a:moveTo>
                      <a:pt x="373" y="2842"/>
                    </a:moveTo>
                    <a:cubicBezTo>
                      <a:pt x="341" y="2842"/>
                      <a:pt x="307" y="2846"/>
                      <a:pt x="274" y="2855"/>
                    </a:cubicBezTo>
                    <a:lnTo>
                      <a:pt x="238" y="2867"/>
                    </a:lnTo>
                    <a:cubicBezTo>
                      <a:pt x="0" y="2969"/>
                      <a:pt x="24" y="3353"/>
                      <a:pt x="295" y="3417"/>
                    </a:cubicBezTo>
                    <a:cubicBezTo>
                      <a:pt x="329" y="3425"/>
                      <a:pt x="361" y="3429"/>
                      <a:pt x="391" y="3429"/>
                    </a:cubicBezTo>
                    <a:cubicBezTo>
                      <a:pt x="537" y="3429"/>
                      <a:pt x="624" y="3333"/>
                      <a:pt x="655" y="3162"/>
                    </a:cubicBezTo>
                    <a:cubicBezTo>
                      <a:pt x="691" y="2968"/>
                      <a:pt x="545" y="2842"/>
                      <a:pt x="373" y="2842"/>
                    </a:cubicBezTo>
                    <a:close/>
                    <a:moveTo>
                      <a:pt x="373" y="3788"/>
                    </a:moveTo>
                    <a:cubicBezTo>
                      <a:pt x="341" y="3788"/>
                      <a:pt x="307" y="3793"/>
                      <a:pt x="274" y="3802"/>
                    </a:cubicBezTo>
                    <a:lnTo>
                      <a:pt x="238" y="3814"/>
                    </a:lnTo>
                    <a:cubicBezTo>
                      <a:pt x="0" y="3917"/>
                      <a:pt x="24" y="4299"/>
                      <a:pt x="295" y="4364"/>
                    </a:cubicBezTo>
                    <a:cubicBezTo>
                      <a:pt x="329" y="4372"/>
                      <a:pt x="361" y="4376"/>
                      <a:pt x="391" y="4376"/>
                    </a:cubicBezTo>
                    <a:cubicBezTo>
                      <a:pt x="537" y="4376"/>
                      <a:pt x="624" y="4280"/>
                      <a:pt x="655" y="4109"/>
                    </a:cubicBezTo>
                    <a:cubicBezTo>
                      <a:pt x="691" y="3915"/>
                      <a:pt x="545" y="3788"/>
                      <a:pt x="373" y="37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3" name="Google Shape;2233;p32"/>
              <p:cNvSpPr/>
              <p:nvPr/>
            </p:nvSpPr>
            <p:spPr>
              <a:xfrm>
                <a:off x="7215750" y="1092437"/>
                <a:ext cx="289625" cy="42151"/>
              </a:xfrm>
              <a:custGeom>
                <a:avLst/>
                <a:gdLst/>
                <a:ahLst/>
                <a:cxnLst/>
                <a:rect l="l" t="t" r="r" b="b"/>
                <a:pathLst>
                  <a:path w="11585" h="1457" extrusionOk="0">
                    <a:moveTo>
                      <a:pt x="11585" y="895"/>
                    </a:moveTo>
                    <a:lnTo>
                      <a:pt x="11585" y="895"/>
                    </a:lnTo>
                    <a:cubicBezTo>
                      <a:pt x="11585" y="895"/>
                      <a:pt x="11585" y="895"/>
                      <a:pt x="11585" y="895"/>
                    </a:cubicBezTo>
                    <a:cubicBezTo>
                      <a:pt x="11585" y="895"/>
                      <a:pt x="11585" y="895"/>
                      <a:pt x="11585" y="895"/>
                    </a:cubicBezTo>
                    <a:close/>
                    <a:moveTo>
                      <a:pt x="7676" y="1045"/>
                    </a:moveTo>
                    <a:cubicBezTo>
                      <a:pt x="7676" y="1045"/>
                      <a:pt x="7676" y="1045"/>
                      <a:pt x="7676" y="1045"/>
                    </a:cubicBezTo>
                    <a:lnTo>
                      <a:pt x="7676" y="1045"/>
                    </a:lnTo>
                    <a:cubicBezTo>
                      <a:pt x="7676" y="1045"/>
                      <a:pt x="7676" y="1045"/>
                      <a:pt x="7676" y="1045"/>
                    </a:cubicBezTo>
                    <a:close/>
                    <a:moveTo>
                      <a:pt x="10391" y="1144"/>
                    </a:moveTo>
                    <a:lnTo>
                      <a:pt x="10391" y="1144"/>
                    </a:lnTo>
                    <a:cubicBezTo>
                      <a:pt x="10391" y="1144"/>
                      <a:pt x="10391" y="1144"/>
                      <a:pt x="10391" y="1144"/>
                    </a:cubicBezTo>
                    <a:cubicBezTo>
                      <a:pt x="10391" y="1144"/>
                      <a:pt x="10391" y="1144"/>
                      <a:pt x="10391" y="1144"/>
                    </a:cubicBezTo>
                    <a:close/>
                    <a:moveTo>
                      <a:pt x="3643" y="1"/>
                    </a:moveTo>
                    <a:cubicBezTo>
                      <a:pt x="3604" y="1"/>
                      <a:pt x="3566" y="2"/>
                      <a:pt x="3527" y="6"/>
                    </a:cubicBezTo>
                    <a:cubicBezTo>
                      <a:pt x="3349" y="23"/>
                      <a:pt x="3214" y="112"/>
                      <a:pt x="3071" y="187"/>
                    </a:cubicBezTo>
                    <a:cubicBezTo>
                      <a:pt x="2907" y="221"/>
                      <a:pt x="2264" y="370"/>
                      <a:pt x="2109" y="503"/>
                    </a:cubicBezTo>
                    <a:cubicBezTo>
                      <a:pt x="1917" y="474"/>
                      <a:pt x="1733" y="460"/>
                      <a:pt x="1559" y="460"/>
                    </a:cubicBezTo>
                    <a:cubicBezTo>
                      <a:pt x="1311" y="460"/>
                      <a:pt x="1082" y="489"/>
                      <a:pt x="873" y="545"/>
                    </a:cubicBezTo>
                    <a:cubicBezTo>
                      <a:pt x="749" y="579"/>
                      <a:pt x="124" y="758"/>
                      <a:pt x="12" y="978"/>
                    </a:cubicBezTo>
                    <a:cubicBezTo>
                      <a:pt x="9" y="984"/>
                      <a:pt x="7" y="990"/>
                      <a:pt x="6" y="997"/>
                    </a:cubicBezTo>
                    <a:cubicBezTo>
                      <a:pt x="0" y="1027"/>
                      <a:pt x="14" y="1056"/>
                      <a:pt x="43" y="1071"/>
                    </a:cubicBezTo>
                    <a:cubicBezTo>
                      <a:pt x="53" y="1076"/>
                      <a:pt x="64" y="1078"/>
                      <a:pt x="75" y="1078"/>
                    </a:cubicBezTo>
                    <a:cubicBezTo>
                      <a:pt x="100" y="1078"/>
                      <a:pt x="124" y="1064"/>
                      <a:pt x="136" y="1040"/>
                    </a:cubicBezTo>
                    <a:cubicBezTo>
                      <a:pt x="195" y="925"/>
                      <a:pt x="569" y="771"/>
                      <a:pt x="911" y="679"/>
                    </a:cubicBezTo>
                    <a:cubicBezTo>
                      <a:pt x="1109" y="625"/>
                      <a:pt x="1326" y="598"/>
                      <a:pt x="1561" y="598"/>
                    </a:cubicBezTo>
                    <a:cubicBezTo>
                      <a:pt x="1737" y="598"/>
                      <a:pt x="1924" y="614"/>
                      <a:pt x="2121" y="644"/>
                    </a:cubicBezTo>
                    <a:cubicBezTo>
                      <a:pt x="2130" y="647"/>
                      <a:pt x="2138" y="650"/>
                      <a:pt x="2146" y="650"/>
                    </a:cubicBezTo>
                    <a:cubicBezTo>
                      <a:pt x="2149" y="650"/>
                      <a:pt x="2151" y="650"/>
                      <a:pt x="2153" y="649"/>
                    </a:cubicBezTo>
                    <a:cubicBezTo>
                      <a:pt x="2292" y="672"/>
                      <a:pt x="2436" y="700"/>
                      <a:pt x="2586" y="738"/>
                    </a:cubicBezTo>
                    <a:cubicBezTo>
                      <a:pt x="2826" y="798"/>
                      <a:pt x="3062" y="862"/>
                      <a:pt x="3296" y="925"/>
                    </a:cubicBezTo>
                    <a:cubicBezTo>
                      <a:pt x="4161" y="1160"/>
                      <a:pt x="4985" y="1384"/>
                      <a:pt x="5904" y="1384"/>
                    </a:cubicBezTo>
                    <a:cubicBezTo>
                      <a:pt x="6014" y="1384"/>
                      <a:pt x="6125" y="1381"/>
                      <a:pt x="6237" y="1374"/>
                    </a:cubicBezTo>
                    <a:cubicBezTo>
                      <a:pt x="6389" y="1407"/>
                      <a:pt x="6537" y="1456"/>
                      <a:pt x="6695" y="1456"/>
                    </a:cubicBezTo>
                    <a:cubicBezTo>
                      <a:pt x="6725" y="1456"/>
                      <a:pt x="6756" y="1454"/>
                      <a:pt x="6787" y="1450"/>
                    </a:cubicBezTo>
                    <a:cubicBezTo>
                      <a:pt x="7135" y="1403"/>
                      <a:pt x="7399" y="1197"/>
                      <a:pt x="7676" y="1045"/>
                    </a:cubicBezTo>
                    <a:lnTo>
                      <a:pt x="7676" y="1045"/>
                    </a:lnTo>
                    <a:cubicBezTo>
                      <a:pt x="7674" y="1046"/>
                      <a:pt x="7672" y="1046"/>
                      <a:pt x="7669" y="1046"/>
                    </a:cubicBezTo>
                    <a:cubicBezTo>
                      <a:pt x="7628" y="1046"/>
                      <a:pt x="7449" y="985"/>
                      <a:pt x="7418" y="979"/>
                    </a:cubicBezTo>
                    <a:cubicBezTo>
                      <a:pt x="7334" y="959"/>
                      <a:pt x="7255" y="950"/>
                      <a:pt x="7170" y="945"/>
                    </a:cubicBezTo>
                    <a:cubicBezTo>
                      <a:pt x="7085" y="940"/>
                      <a:pt x="6998" y="931"/>
                      <a:pt x="6912" y="931"/>
                    </a:cubicBezTo>
                    <a:cubicBezTo>
                      <a:pt x="6833" y="931"/>
                      <a:pt x="6755" y="939"/>
                      <a:pt x="6681" y="965"/>
                    </a:cubicBezTo>
                    <a:cubicBezTo>
                      <a:pt x="6500" y="1028"/>
                      <a:pt x="6352" y="1088"/>
                      <a:pt x="6200" y="1184"/>
                    </a:cubicBezTo>
                    <a:cubicBezTo>
                      <a:pt x="6174" y="1200"/>
                      <a:pt x="6138" y="1219"/>
                      <a:pt x="6103" y="1241"/>
                    </a:cubicBezTo>
                    <a:cubicBezTo>
                      <a:pt x="6037" y="1243"/>
                      <a:pt x="5971" y="1244"/>
                      <a:pt x="5905" y="1244"/>
                    </a:cubicBezTo>
                    <a:cubicBezTo>
                      <a:pt x="5191" y="1244"/>
                      <a:pt x="4530" y="1105"/>
                      <a:pt x="3862" y="933"/>
                    </a:cubicBezTo>
                    <a:cubicBezTo>
                      <a:pt x="4317" y="917"/>
                      <a:pt x="4762" y="811"/>
                      <a:pt x="5282" y="674"/>
                    </a:cubicBezTo>
                    <a:cubicBezTo>
                      <a:pt x="5662" y="573"/>
                      <a:pt x="6071" y="489"/>
                      <a:pt x="6521" y="421"/>
                    </a:cubicBezTo>
                    <a:cubicBezTo>
                      <a:pt x="6529" y="424"/>
                      <a:pt x="6538" y="426"/>
                      <a:pt x="6548" y="426"/>
                    </a:cubicBezTo>
                    <a:cubicBezTo>
                      <a:pt x="6551" y="426"/>
                      <a:pt x="6555" y="425"/>
                      <a:pt x="6559" y="425"/>
                    </a:cubicBezTo>
                    <a:cubicBezTo>
                      <a:pt x="6596" y="417"/>
                      <a:pt x="6638" y="413"/>
                      <a:pt x="6684" y="413"/>
                    </a:cubicBezTo>
                    <a:cubicBezTo>
                      <a:pt x="6994" y="413"/>
                      <a:pt x="7475" y="576"/>
                      <a:pt x="7713" y="674"/>
                    </a:cubicBezTo>
                    <a:cubicBezTo>
                      <a:pt x="8082" y="826"/>
                      <a:pt x="8432" y="954"/>
                      <a:pt x="8824" y="1047"/>
                    </a:cubicBezTo>
                    <a:cubicBezTo>
                      <a:pt x="8854" y="1061"/>
                      <a:pt x="8884" y="1076"/>
                      <a:pt x="8907" y="1088"/>
                    </a:cubicBezTo>
                    <a:cubicBezTo>
                      <a:pt x="9067" y="1175"/>
                      <a:pt x="9222" y="1227"/>
                      <a:pt x="9408" y="1279"/>
                    </a:cubicBezTo>
                    <a:cubicBezTo>
                      <a:pt x="9466" y="1296"/>
                      <a:pt x="9526" y="1302"/>
                      <a:pt x="9585" y="1302"/>
                    </a:cubicBezTo>
                    <a:cubicBezTo>
                      <a:pt x="9690" y="1302"/>
                      <a:pt x="9795" y="1284"/>
                      <a:pt x="9897" y="1273"/>
                    </a:cubicBezTo>
                    <a:cubicBezTo>
                      <a:pt x="9982" y="1263"/>
                      <a:pt x="10060" y="1248"/>
                      <a:pt x="10141" y="1226"/>
                    </a:cubicBezTo>
                    <a:cubicBezTo>
                      <a:pt x="10171" y="1217"/>
                      <a:pt x="10349" y="1144"/>
                      <a:pt x="10386" y="1144"/>
                    </a:cubicBezTo>
                    <a:cubicBezTo>
                      <a:pt x="10388" y="1144"/>
                      <a:pt x="10390" y="1144"/>
                      <a:pt x="10391" y="1144"/>
                    </a:cubicBezTo>
                    <a:lnTo>
                      <a:pt x="10391" y="1144"/>
                    </a:lnTo>
                    <a:cubicBezTo>
                      <a:pt x="10099" y="1010"/>
                      <a:pt x="9816" y="818"/>
                      <a:pt x="9464" y="790"/>
                    </a:cubicBezTo>
                    <a:cubicBezTo>
                      <a:pt x="9445" y="789"/>
                      <a:pt x="9427" y="788"/>
                      <a:pt x="9408" y="788"/>
                    </a:cubicBezTo>
                    <a:cubicBezTo>
                      <a:pt x="9215" y="788"/>
                      <a:pt x="9044" y="869"/>
                      <a:pt x="8862" y="913"/>
                    </a:cubicBezTo>
                    <a:cubicBezTo>
                      <a:pt x="8477" y="822"/>
                      <a:pt x="8130" y="696"/>
                      <a:pt x="7767" y="545"/>
                    </a:cubicBezTo>
                    <a:cubicBezTo>
                      <a:pt x="7746" y="537"/>
                      <a:pt x="7451" y="417"/>
                      <a:pt x="7132" y="339"/>
                    </a:cubicBezTo>
                    <a:cubicBezTo>
                      <a:pt x="7188" y="333"/>
                      <a:pt x="7241" y="326"/>
                      <a:pt x="7296" y="321"/>
                    </a:cubicBezTo>
                    <a:lnTo>
                      <a:pt x="7445" y="305"/>
                    </a:lnTo>
                    <a:cubicBezTo>
                      <a:pt x="7798" y="266"/>
                      <a:pt x="8165" y="226"/>
                      <a:pt x="8527" y="226"/>
                    </a:cubicBezTo>
                    <a:cubicBezTo>
                      <a:pt x="8556" y="226"/>
                      <a:pt x="8586" y="226"/>
                      <a:pt x="8616" y="227"/>
                    </a:cubicBezTo>
                    <a:cubicBezTo>
                      <a:pt x="9136" y="237"/>
                      <a:pt x="9638" y="337"/>
                      <a:pt x="10130" y="456"/>
                    </a:cubicBezTo>
                    <a:cubicBezTo>
                      <a:pt x="10266" y="579"/>
                      <a:pt x="10356" y="737"/>
                      <a:pt x="10553" y="812"/>
                    </a:cubicBezTo>
                    <a:cubicBezTo>
                      <a:pt x="10745" y="885"/>
                      <a:pt x="10959" y="898"/>
                      <a:pt x="11174" y="898"/>
                    </a:cubicBezTo>
                    <a:cubicBezTo>
                      <a:pt x="11286" y="898"/>
                      <a:pt x="11397" y="894"/>
                      <a:pt x="11506" y="894"/>
                    </a:cubicBezTo>
                    <a:cubicBezTo>
                      <a:pt x="11533" y="894"/>
                      <a:pt x="11559" y="895"/>
                      <a:pt x="11585" y="895"/>
                    </a:cubicBezTo>
                    <a:lnTo>
                      <a:pt x="11585" y="895"/>
                    </a:lnTo>
                    <a:cubicBezTo>
                      <a:pt x="11559" y="894"/>
                      <a:pt x="11452" y="745"/>
                      <a:pt x="11432" y="724"/>
                    </a:cubicBezTo>
                    <a:cubicBezTo>
                      <a:pt x="11381" y="673"/>
                      <a:pt x="11327" y="628"/>
                      <a:pt x="11263" y="585"/>
                    </a:cubicBezTo>
                    <a:cubicBezTo>
                      <a:pt x="11141" y="504"/>
                      <a:pt x="11023" y="405"/>
                      <a:pt x="10858" y="379"/>
                    </a:cubicBezTo>
                    <a:cubicBezTo>
                      <a:pt x="10690" y="351"/>
                      <a:pt x="10542" y="331"/>
                      <a:pt x="10377" y="331"/>
                    </a:cubicBezTo>
                    <a:cubicBezTo>
                      <a:pt x="10351" y="331"/>
                      <a:pt x="10325" y="332"/>
                      <a:pt x="10298" y="333"/>
                    </a:cubicBezTo>
                    <a:cubicBezTo>
                      <a:pt x="10290" y="333"/>
                      <a:pt x="10282" y="333"/>
                      <a:pt x="10273" y="333"/>
                    </a:cubicBezTo>
                    <a:cubicBezTo>
                      <a:pt x="10255" y="333"/>
                      <a:pt x="10234" y="333"/>
                      <a:pt x="10213" y="333"/>
                    </a:cubicBezTo>
                    <a:cubicBezTo>
                      <a:pt x="9698" y="205"/>
                      <a:pt x="9169" y="100"/>
                      <a:pt x="8617" y="88"/>
                    </a:cubicBezTo>
                    <a:cubicBezTo>
                      <a:pt x="8583" y="87"/>
                      <a:pt x="8549" y="87"/>
                      <a:pt x="8514" y="87"/>
                    </a:cubicBezTo>
                    <a:cubicBezTo>
                      <a:pt x="8148" y="87"/>
                      <a:pt x="7783" y="127"/>
                      <a:pt x="7429" y="166"/>
                    </a:cubicBezTo>
                    <a:lnTo>
                      <a:pt x="7281" y="182"/>
                    </a:lnTo>
                    <a:cubicBezTo>
                      <a:pt x="6506" y="264"/>
                      <a:pt x="5841" y="382"/>
                      <a:pt x="5248" y="539"/>
                    </a:cubicBezTo>
                    <a:cubicBezTo>
                      <a:pt x="4691" y="686"/>
                      <a:pt x="4223" y="797"/>
                      <a:pt x="3738" y="797"/>
                    </a:cubicBezTo>
                    <a:cubicBezTo>
                      <a:pt x="3542" y="797"/>
                      <a:pt x="3344" y="779"/>
                      <a:pt x="3135" y="738"/>
                    </a:cubicBezTo>
                    <a:lnTo>
                      <a:pt x="3131" y="738"/>
                    </a:lnTo>
                    <a:cubicBezTo>
                      <a:pt x="2961" y="692"/>
                      <a:pt x="2793" y="646"/>
                      <a:pt x="2619" y="603"/>
                    </a:cubicBezTo>
                    <a:cubicBezTo>
                      <a:pt x="2519" y="577"/>
                      <a:pt x="2421" y="557"/>
                      <a:pt x="2327" y="539"/>
                    </a:cubicBezTo>
                    <a:cubicBezTo>
                      <a:pt x="2488" y="480"/>
                      <a:pt x="2763" y="405"/>
                      <a:pt x="2949" y="358"/>
                    </a:cubicBezTo>
                    <a:cubicBezTo>
                      <a:pt x="2996" y="371"/>
                      <a:pt x="3043" y="384"/>
                      <a:pt x="3078" y="395"/>
                    </a:cubicBezTo>
                    <a:cubicBezTo>
                      <a:pt x="3260" y="450"/>
                      <a:pt x="3428" y="473"/>
                      <a:pt x="3624" y="492"/>
                    </a:cubicBezTo>
                    <a:cubicBezTo>
                      <a:pt x="3642" y="494"/>
                      <a:pt x="3661" y="494"/>
                      <a:pt x="3679" y="494"/>
                    </a:cubicBezTo>
                    <a:cubicBezTo>
                      <a:pt x="3826" y="494"/>
                      <a:pt x="3963" y="440"/>
                      <a:pt x="4098" y="398"/>
                    </a:cubicBezTo>
                    <a:cubicBezTo>
                      <a:pt x="4177" y="374"/>
                      <a:pt x="4248" y="346"/>
                      <a:pt x="4319" y="310"/>
                    </a:cubicBezTo>
                    <a:cubicBezTo>
                      <a:pt x="4348" y="295"/>
                      <a:pt x="4507" y="187"/>
                      <a:pt x="4536" y="187"/>
                    </a:cubicBezTo>
                    <a:cubicBezTo>
                      <a:pt x="4536" y="187"/>
                      <a:pt x="4537" y="187"/>
                      <a:pt x="4538" y="187"/>
                    </a:cubicBezTo>
                    <a:cubicBezTo>
                      <a:pt x="4248" y="117"/>
                      <a:pt x="3952" y="1"/>
                      <a:pt x="3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Hepta Slab Medium"/>
              <a:buNone/>
              <a:defRPr sz="3200">
                <a:solidFill>
                  <a:schemeClr val="dk1"/>
                </a:solidFill>
                <a:latin typeface="Hepta Slab Medium"/>
                <a:ea typeface="Hepta Slab Medium"/>
                <a:cs typeface="Hepta Slab Medium"/>
                <a:sym typeface="Hepta Slab Medium"/>
              </a:defRPr>
            </a:lvl1pPr>
            <a:lvl2pPr lvl="1" rtl="0">
              <a:spcBef>
                <a:spcPts val="0"/>
              </a:spcBef>
              <a:spcAft>
                <a:spcPts val="0"/>
              </a:spcAft>
              <a:buClr>
                <a:schemeClr val="dk1"/>
              </a:buClr>
              <a:buSzPts val="3500"/>
              <a:buFont typeface="Hepta Slab"/>
              <a:buNone/>
              <a:defRPr sz="3500">
                <a:solidFill>
                  <a:schemeClr val="dk1"/>
                </a:solidFill>
                <a:latin typeface="Hepta Slab"/>
                <a:ea typeface="Hepta Slab"/>
                <a:cs typeface="Hepta Slab"/>
                <a:sym typeface="Hepta Slab"/>
              </a:defRPr>
            </a:lvl2pPr>
            <a:lvl3pPr lvl="2" rtl="0">
              <a:spcBef>
                <a:spcPts val="0"/>
              </a:spcBef>
              <a:spcAft>
                <a:spcPts val="0"/>
              </a:spcAft>
              <a:buClr>
                <a:schemeClr val="dk1"/>
              </a:buClr>
              <a:buSzPts val="3500"/>
              <a:buFont typeface="Hepta Slab"/>
              <a:buNone/>
              <a:defRPr sz="3500">
                <a:solidFill>
                  <a:schemeClr val="dk1"/>
                </a:solidFill>
                <a:latin typeface="Hepta Slab"/>
                <a:ea typeface="Hepta Slab"/>
                <a:cs typeface="Hepta Slab"/>
                <a:sym typeface="Hepta Slab"/>
              </a:defRPr>
            </a:lvl3pPr>
            <a:lvl4pPr lvl="3" rtl="0">
              <a:spcBef>
                <a:spcPts val="0"/>
              </a:spcBef>
              <a:spcAft>
                <a:spcPts val="0"/>
              </a:spcAft>
              <a:buClr>
                <a:schemeClr val="dk1"/>
              </a:buClr>
              <a:buSzPts val="3500"/>
              <a:buFont typeface="Hepta Slab"/>
              <a:buNone/>
              <a:defRPr sz="3500">
                <a:solidFill>
                  <a:schemeClr val="dk1"/>
                </a:solidFill>
                <a:latin typeface="Hepta Slab"/>
                <a:ea typeface="Hepta Slab"/>
                <a:cs typeface="Hepta Slab"/>
                <a:sym typeface="Hepta Slab"/>
              </a:defRPr>
            </a:lvl4pPr>
            <a:lvl5pPr lvl="4" rtl="0">
              <a:spcBef>
                <a:spcPts val="0"/>
              </a:spcBef>
              <a:spcAft>
                <a:spcPts val="0"/>
              </a:spcAft>
              <a:buClr>
                <a:schemeClr val="dk1"/>
              </a:buClr>
              <a:buSzPts val="3500"/>
              <a:buFont typeface="Hepta Slab"/>
              <a:buNone/>
              <a:defRPr sz="3500">
                <a:solidFill>
                  <a:schemeClr val="dk1"/>
                </a:solidFill>
                <a:latin typeface="Hepta Slab"/>
                <a:ea typeface="Hepta Slab"/>
                <a:cs typeface="Hepta Slab"/>
                <a:sym typeface="Hepta Slab"/>
              </a:defRPr>
            </a:lvl5pPr>
            <a:lvl6pPr lvl="5" rtl="0">
              <a:spcBef>
                <a:spcPts val="0"/>
              </a:spcBef>
              <a:spcAft>
                <a:spcPts val="0"/>
              </a:spcAft>
              <a:buClr>
                <a:schemeClr val="dk1"/>
              </a:buClr>
              <a:buSzPts val="3500"/>
              <a:buFont typeface="Hepta Slab"/>
              <a:buNone/>
              <a:defRPr sz="3500">
                <a:solidFill>
                  <a:schemeClr val="dk1"/>
                </a:solidFill>
                <a:latin typeface="Hepta Slab"/>
                <a:ea typeface="Hepta Slab"/>
                <a:cs typeface="Hepta Slab"/>
                <a:sym typeface="Hepta Slab"/>
              </a:defRPr>
            </a:lvl6pPr>
            <a:lvl7pPr lvl="6" rtl="0">
              <a:spcBef>
                <a:spcPts val="0"/>
              </a:spcBef>
              <a:spcAft>
                <a:spcPts val="0"/>
              </a:spcAft>
              <a:buClr>
                <a:schemeClr val="dk1"/>
              </a:buClr>
              <a:buSzPts val="3500"/>
              <a:buFont typeface="Hepta Slab"/>
              <a:buNone/>
              <a:defRPr sz="3500">
                <a:solidFill>
                  <a:schemeClr val="dk1"/>
                </a:solidFill>
                <a:latin typeface="Hepta Slab"/>
                <a:ea typeface="Hepta Slab"/>
                <a:cs typeface="Hepta Slab"/>
                <a:sym typeface="Hepta Slab"/>
              </a:defRPr>
            </a:lvl7pPr>
            <a:lvl8pPr lvl="7" rtl="0">
              <a:spcBef>
                <a:spcPts val="0"/>
              </a:spcBef>
              <a:spcAft>
                <a:spcPts val="0"/>
              </a:spcAft>
              <a:buClr>
                <a:schemeClr val="dk1"/>
              </a:buClr>
              <a:buSzPts val="3500"/>
              <a:buFont typeface="Hepta Slab"/>
              <a:buNone/>
              <a:defRPr sz="3500">
                <a:solidFill>
                  <a:schemeClr val="dk1"/>
                </a:solidFill>
                <a:latin typeface="Hepta Slab"/>
                <a:ea typeface="Hepta Slab"/>
                <a:cs typeface="Hepta Slab"/>
                <a:sym typeface="Hepta Slab"/>
              </a:defRPr>
            </a:lvl8pPr>
            <a:lvl9pPr lvl="8" rtl="0">
              <a:spcBef>
                <a:spcPts val="0"/>
              </a:spcBef>
              <a:spcAft>
                <a:spcPts val="0"/>
              </a:spcAft>
              <a:buClr>
                <a:schemeClr val="dk1"/>
              </a:buClr>
              <a:buSzPts val="3500"/>
              <a:buFont typeface="Hepta Slab"/>
              <a:buNone/>
              <a:defRPr sz="3500">
                <a:solidFill>
                  <a:schemeClr val="dk1"/>
                </a:solidFill>
                <a:latin typeface="Hepta Slab"/>
                <a:ea typeface="Hepta Slab"/>
                <a:cs typeface="Hepta Slab"/>
                <a:sym typeface="Hepta Slab"/>
              </a:defRPr>
            </a:lvl9pPr>
          </a:lstStyle>
          <a:p>
            <a:endParaRPr/>
          </a:p>
        </p:txBody>
      </p:sp>
      <p:sp>
        <p:nvSpPr>
          <p:cNvPr id="7" name="Google Shape;7;p1"/>
          <p:cNvSpPr txBox="1">
            <a:spLocks noGrp="1"/>
          </p:cNvSpPr>
          <p:nvPr>
            <p:ph type="body" idx="1"/>
          </p:nvPr>
        </p:nvSpPr>
        <p:spPr>
          <a:xfrm>
            <a:off x="713226"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63" r:id="rId6"/>
    <p:sldLayoutId id="2147483677" r:id="rId7"/>
    <p:sldLayoutId id="214748367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6"/>
          <p:cNvSpPr/>
          <p:nvPr/>
        </p:nvSpPr>
        <p:spPr>
          <a:xfrm>
            <a:off x="4449536" y="4705819"/>
            <a:ext cx="4974397" cy="194169"/>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grpSp>
        <p:nvGrpSpPr>
          <p:cNvPr id="2247" name="Google Shape;2247;p36"/>
          <p:cNvGrpSpPr/>
          <p:nvPr/>
        </p:nvGrpSpPr>
        <p:grpSpPr>
          <a:xfrm>
            <a:off x="5189878" y="3278013"/>
            <a:ext cx="2096353" cy="1523707"/>
            <a:chOff x="3283374" y="2710973"/>
            <a:chExt cx="3193080" cy="2112457"/>
          </a:xfrm>
        </p:grpSpPr>
        <p:sp>
          <p:nvSpPr>
            <p:cNvPr id="2248" name="Google Shape;2248;p36"/>
            <p:cNvSpPr/>
            <p:nvPr/>
          </p:nvSpPr>
          <p:spPr>
            <a:xfrm rot="-1302658" flipH="1">
              <a:off x="3474549" y="3597596"/>
              <a:ext cx="430946" cy="1116226"/>
            </a:xfrm>
            <a:custGeom>
              <a:avLst/>
              <a:gdLst/>
              <a:ahLst/>
              <a:cxnLst/>
              <a:rect l="l" t="t" r="r" b="b"/>
              <a:pathLst>
                <a:path w="17239" h="44652" extrusionOk="0">
                  <a:moveTo>
                    <a:pt x="2289" y="0"/>
                  </a:moveTo>
                  <a:lnTo>
                    <a:pt x="2289" y="0"/>
                  </a:lnTo>
                  <a:cubicBezTo>
                    <a:pt x="1923" y="6332"/>
                    <a:pt x="6177" y="8597"/>
                    <a:pt x="7384" y="9111"/>
                  </a:cubicBezTo>
                  <a:cubicBezTo>
                    <a:pt x="7832" y="10134"/>
                    <a:pt x="8223" y="11159"/>
                    <a:pt x="8558" y="12188"/>
                  </a:cubicBezTo>
                  <a:cubicBezTo>
                    <a:pt x="7693" y="10704"/>
                    <a:pt x="5979" y="9040"/>
                    <a:pt x="2647" y="9040"/>
                  </a:cubicBezTo>
                  <a:cubicBezTo>
                    <a:pt x="1859" y="9040"/>
                    <a:pt x="980" y="9133"/>
                    <a:pt x="0" y="9344"/>
                  </a:cubicBezTo>
                  <a:cubicBezTo>
                    <a:pt x="2399" y="13895"/>
                    <a:pt x="6017" y="14585"/>
                    <a:pt x="7992" y="14585"/>
                  </a:cubicBezTo>
                  <a:cubicBezTo>
                    <a:pt x="8558" y="14585"/>
                    <a:pt x="8989" y="14528"/>
                    <a:pt x="9217" y="14489"/>
                  </a:cubicBezTo>
                  <a:cubicBezTo>
                    <a:pt x="9745" y="16630"/>
                    <a:pt x="10031" y="18776"/>
                    <a:pt x="10078" y="20924"/>
                  </a:cubicBezTo>
                  <a:cubicBezTo>
                    <a:pt x="9600" y="18986"/>
                    <a:pt x="7992" y="15876"/>
                    <a:pt x="2599" y="15876"/>
                  </a:cubicBezTo>
                  <a:cubicBezTo>
                    <a:pt x="2345" y="15876"/>
                    <a:pt x="2082" y="15883"/>
                    <a:pt x="1811" y="15897"/>
                  </a:cubicBezTo>
                  <a:cubicBezTo>
                    <a:pt x="3907" y="22107"/>
                    <a:pt x="8956" y="22442"/>
                    <a:pt x="10064" y="22442"/>
                  </a:cubicBezTo>
                  <a:cubicBezTo>
                    <a:pt x="10067" y="22442"/>
                    <a:pt x="10071" y="22442"/>
                    <a:pt x="10074" y="22442"/>
                  </a:cubicBezTo>
                  <a:lnTo>
                    <a:pt x="10074" y="22442"/>
                  </a:lnTo>
                  <a:cubicBezTo>
                    <a:pt x="10011" y="24570"/>
                    <a:pt x="9710" y="26700"/>
                    <a:pt x="9178" y="28825"/>
                  </a:cubicBezTo>
                  <a:cubicBezTo>
                    <a:pt x="9266" y="27011"/>
                    <a:pt x="8773" y="22512"/>
                    <a:pt x="1970" y="21605"/>
                  </a:cubicBezTo>
                  <a:lnTo>
                    <a:pt x="1970" y="21605"/>
                  </a:lnTo>
                  <a:cubicBezTo>
                    <a:pt x="2922" y="28330"/>
                    <a:pt x="8145" y="29437"/>
                    <a:pt x="8982" y="29572"/>
                  </a:cubicBezTo>
                  <a:cubicBezTo>
                    <a:pt x="8828" y="30127"/>
                    <a:pt x="8660" y="30683"/>
                    <a:pt x="8472" y="31237"/>
                  </a:cubicBezTo>
                  <a:cubicBezTo>
                    <a:pt x="6995" y="35655"/>
                    <a:pt x="4538" y="39884"/>
                    <a:pt x="1172" y="43808"/>
                  </a:cubicBezTo>
                  <a:cubicBezTo>
                    <a:pt x="743" y="44309"/>
                    <a:pt x="685" y="44372"/>
                    <a:pt x="798" y="44544"/>
                  </a:cubicBezTo>
                  <a:cubicBezTo>
                    <a:pt x="800" y="44548"/>
                    <a:pt x="804" y="44550"/>
                    <a:pt x="806" y="44554"/>
                  </a:cubicBezTo>
                  <a:cubicBezTo>
                    <a:pt x="853" y="44618"/>
                    <a:pt x="926" y="44652"/>
                    <a:pt x="1000" y="44652"/>
                  </a:cubicBezTo>
                  <a:cubicBezTo>
                    <a:pt x="1047" y="44652"/>
                    <a:pt x="1093" y="44639"/>
                    <a:pt x="1136" y="44612"/>
                  </a:cubicBezTo>
                  <a:cubicBezTo>
                    <a:pt x="1183" y="44581"/>
                    <a:pt x="1213" y="44540"/>
                    <a:pt x="1230" y="44493"/>
                  </a:cubicBezTo>
                  <a:cubicBezTo>
                    <a:pt x="1275" y="44434"/>
                    <a:pt x="1404" y="44282"/>
                    <a:pt x="1543" y="44121"/>
                  </a:cubicBezTo>
                  <a:cubicBezTo>
                    <a:pt x="4951" y="40149"/>
                    <a:pt x="7439" y="35865"/>
                    <a:pt x="8937" y="31391"/>
                  </a:cubicBezTo>
                  <a:cubicBezTo>
                    <a:pt x="9096" y="30910"/>
                    <a:pt x="9246" y="30427"/>
                    <a:pt x="9383" y="29946"/>
                  </a:cubicBezTo>
                  <a:cubicBezTo>
                    <a:pt x="9486" y="29953"/>
                    <a:pt x="9615" y="29958"/>
                    <a:pt x="9765" y="29958"/>
                  </a:cubicBezTo>
                  <a:cubicBezTo>
                    <a:pt x="11508" y="29958"/>
                    <a:pt x="16140" y="29299"/>
                    <a:pt x="16633" y="22315"/>
                  </a:cubicBezTo>
                  <a:lnTo>
                    <a:pt x="16633" y="22315"/>
                  </a:lnTo>
                  <a:cubicBezTo>
                    <a:pt x="12971" y="23066"/>
                    <a:pt x="11089" y="25006"/>
                    <a:pt x="10123" y="26736"/>
                  </a:cubicBezTo>
                  <a:cubicBezTo>
                    <a:pt x="10354" y="25405"/>
                    <a:pt x="10502" y="24075"/>
                    <a:pt x="10553" y="22741"/>
                  </a:cubicBezTo>
                  <a:cubicBezTo>
                    <a:pt x="11684" y="22618"/>
                    <a:pt x="17239" y="21622"/>
                    <a:pt x="16355" y="13900"/>
                  </a:cubicBezTo>
                  <a:lnTo>
                    <a:pt x="16355" y="13900"/>
                  </a:lnTo>
                  <a:cubicBezTo>
                    <a:pt x="12398" y="15514"/>
                    <a:pt x="11013" y="18225"/>
                    <a:pt x="10545" y="20224"/>
                  </a:cubicBezTo>
                  <a:cubicBezTo>
                    <a:pt x="10461" y="18381"/>
                    <a:pt x="10203" y="16537"/>
                    <a:pt x="9769" y="14700"/>
                  </a:cubicBezTo>
                  <a:cubicBezTo>
                    <a:pt x="10974" y="14356"/>
                    <a:pt x="16110" y="12433"/>
                    <a:pt x="14043" y="5064"/>
                  </a:cubicBezTo>
                  <a:lnTo>
                    <a:pt x="14043" y="5064"/>
                  </a:lnTo>
                  <a:cubicBezTo>
                    <a:pt x="9980" y="7537"/>
                    <a:pt x="9276" y="10850"/>
                    <a:pt x="9289" y="12894"/>
                  </a:cubicBezTo>
                  <a:cubicBezTo>
                    <a:pt x="8892" y="11558"/>
                    <a:pt x="8401" y="10226"/>
                    <a:pt x="7822" y="8896"/>
                  </a:cubicBezTo>
                  <a:cubicBezTo>
                    <a:pt x="8253" y="7537"/>
                    <a:pt x="9340" y="2429"/>
                    <a:pt x="2289"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nvGrpSpPr>
            <p:cNvPr id="2249" name="Google Shape;2249;p36"/>
            <p:cNvGrpSpPr/>
            <p:nvPr/>
          </p:nvGrpSpPr>
          <p:grpSpPr>
            <a:xfrm>
              <a:off x="4021025" y="3555716"/>
              <a:ext cx="2244746" cy="660292"/>
              <a:chOff x="5131550" y="1719550"/>
              <a:chExt cx="999575" cy="294025"/>
            </a:xfrm>
          </p:grpSpPr>
          <p:sp>
            <p:nvSpPr>
              <p:cNvPr id="2250" name="Google Shape;2250;p36"/>
              <p:cNvSpPr/>
              <p:nvPr/>
            </p:nvSpPr>
            <p:spPr>
              <a:xfrm>
                <a:off x="5131550" y="1719550"/>
                <a:ext cx="999575" cy="294025"/>
              </a:xfrm>
              <a:custGeom>
                <a:avLst/>
                <a:gdLst/>
                <a:ahLst/>
                <a:cxnLst/>
                <a:rect l="l" t="t" r="r" b="b"/>
                <a:pathLst>
                  <a:path w="39983" h="11761" extrusionOk="0">
                    <a:moveTo>
                      <a:pt x="1" y="0"/>
                    </a:moveTo>
                    <a:lnTo>
                      <a:pt x="1" y="582"/>
                    </a:lnTo>
                    <a:cubicBezTo>
                      <a:pt x="1" y="729"/>
                      <a:pt x="26" y="870"/>
                      <a:pt x="75" y="1001"/>
                    </a:cubicBezTo>
                    <a:cubicBezTo>
                      <a:pt x="246" y="1477"/>
                      <a:pt x="702" y="1819"/>
                      <a:pt x="1239" y="1819"/>
                    </a:cubicBezTo>
                    <a:lnTo>
                      <a:pt x="33911" y="1819"/>
                    </a:lnTo>
                    <a:cubicBezTo>
                      <a:pt x="36089" y="1819"/>
                      <a:pt x="37929" y="3535"/>
                      <a:pt x="37970" y="5715"/>
                    </a:cubicBezTo>
                    <a:cubicBezTo>
                      <a:pt x="37988" y="6839"/>
                      <a:pt x="37540" y="7859"/>
                      <a:pt x="36806" y="8592"/>
                    </a:cubicBezTo>
                    <a:cubicBezTo>
                      <a:pt x="36087" y="9311"/>
                      <a:pt x="35096" y="9755"/>
                      <a:pt x="33999" y="9755"/>
                    </a:cubicBezTo>
                    <a:lnTo>
                      <a:pt x="1239" y="9755"/>
                    </a:lnTo>
                    <a:cubicBezTo>
                      <a:pt x="635" y="9755"/>
                      <a:pt x="132" y="10188"/>
                      <a:pt x="23" y="10759"/>
                    </a:cubicBezTo>
                    <a:cubicBezTo>
                      <a:pt x="7" y="10835"/>
                      <a:pt x="1" y="10914"/>
                      <a:pt x="1" y="10993"/>
                    </a:cubicBezTo>
                    <a:lnTo>
                      <a:pt x="1" y="11760"/>
                    </a:lnTo>
                    <a:lnTo>
                      <a:pt x="33966" y="11760"/>
                    </a:lnTo>
                    <a:cubicBezTo>
                      <a:pt x="37168" y="11760"/>
                      <a:pt x="39855" y="9239"/>
                      <a:pt x="39939" y="6037"/>
                    </a:cubicBezTo>
                    <a:cubicBezTo>
                      <a:pt x="39982" y="4352"/>
                      <a:pt x="39317" y="2822"/>
                      <a:pt x="38220" y="1722"/>
                    </a:cubicBezTo>
                    <a:cubicBezTo>
                      <a:pt x="37155" y="658"/>
                      <a:pt x="35686" y="0"/>
                      <a:pt x="34061"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51" name="Google Shape;2251;p36"/>
              <p:cNvSpPr/>
              <p:nvPr/>
            </p:nvSpPr>
            <p:spPr>
              <a:xfrm>
                <a:off x="5132125" y="1744575"/>
                <a:ext cx="976475" cy="243975"/>
              </a:xfrm>
              <a:custGeom>
                <a:avLst/>
                <a:gdLst/>
                <a:ahLst/>
                <a:cxnLst/>
                <a:rect l="l" t="t" r="r" b="b"/>
                <a:pathLst>
                  <a:path w="39059" h="9759" extrusionOk="0">
                    <a:moveTo>
                      <a:pt x="52" y="0"/>
                    </a:moveTo>
                    <a:cubicBezTo>
                      <a:pt x="223" y="476"/>
                      <a:pt x="679" y="818"/>
                      <a:pt x="1216" y="818"/>
                    </a:cubicBezTo>
                    <a:lnTo>
                      <a:pt x="33888" y="818"/>
                    </a:lnTo>
                    <a:cubicBezTo>
                      <a:pt x="36066" y="818"/>
                      <a:pt x="37906" y="2534"/>
                      <a:pt x="37947" y="4714"/>
                    </a:cubicBezTo>
                    <a:cubicBezTo>
                      <a:pt x="37965" y="5838"/>
                      <a:pt x="37517" y="6858"/>
                      <a:pt x="36783" y="7591"/>
                    </a:cubicBezTo>
                    <a:cubicBezTo>
                      <a:pt x="36064" y="8310"/>
                      <a:pt x="35073" y="8754"/>
                      <a:pt x="33976" y="8754"/>
                    </a:cubicBezTo>
                    <a:lnTo>
                      <a:pt x="1216" y="8754"/>
                    </a:lnTo>
                    <a:cubicBezTo>
                      <a:pt x="612" y="8754"/>
                      <a:pt x="109" y="9187"/>
                      <a:pt x="0" y="9758"/>
                    </a:cubicBezTo>
                    <a:lnTo>
                      <a:pt x="34066" y="9758"/>
                    </a:lnTo>
                    <a:cubicBezTo>
                      <a:pt x="36724" y="9758"/>
                      <a:pt x="38953" y="7666"/>
                      <a:pt x="39023" y="5009"/>
                    </a:cubicBezTo>
                    <a:cubicBezTo>
                      <a:pt x="39059" y="3610"/>
                      <a:pt x="38507" y="2343"/>
                      <a:pt x="37596" y="1429"/>
                    </a:cubicBezTo>
                    <a:cubicBezTo>
                      <a:pt x="36712" y="547"/>
                      <a:pt x="35493" y="0"/>
                      <a:pt x="3414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52" name="Google Shape;2252;p36"/>
              <p:cNvSpPr/>
              <p:nvPr/>
            </p:nvSpPr>
            <p:spPr>
              <a:xfrm>
                <a:off x="5183175" y="1765000"/>
                <a:ext cx="897625" cy="198425"/>
              </a:xfrm>
              <a:custGeom>
                <a:avLst/>
                <a:gdLst/>
                <a:ahLst/>
                <a:cxnLst/>
                <a:rect l="l" t="t" r="r" b="b"/>
                <a:pathLst>
                  <a:path w="35905" h="7937" extrusionOk="0">
                    <a:moveTo>
                      <a:pt x="0" y="1"/>
                    </a:moveTo>
                    <a:lnTo>
                      <a:pt x="0" y="7937"/>
                    </a:lnTo>
                    <a:lnTo>
                      <a:pt x="31936" y="7937"/>
                    </a:lnTo>
                    <a:cubicBezTo>
                      <a:pt x="33032" y="7937"/>
                      <a:pt x="34023" y="7494"/>
                      <a:pt x="34743" y="6775"/>
                    </a:cubicBezTo>
                    <a:cubicBezTo>
                      <a:pt x="35065" y="6454"/>
                      <a:pt x="35329" y="6080"/>
                      <a:pt x="35525" y="5665"/>
                    </a:cubicBezTo>
                    <a:cubicBezTo>
                      <a:pt x="35770" y="5151"/>
                      <a:pt x="35905" y="4577"/>
                      <a:pt x="35905" y="3970"/>
                    </a:cubicBezTo>
                    <a:cubicBezTo>
                      <a:pt x="35905" y="1779"/>
                      <a:pt x="34126" y="2"/>
                      <a:pt x="319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53" name="Google Shape;2253;p36"/>
              <p:cNvSpPr/>
              <p:nvPr/>
            </p:nvSpPr>
            <p:spPr>
              <a:xfrm>
                <a:off x="5183125" y="1795975"/>
                <a:ext cx="785225" cy="125200"/>
              </a:xfrm>
              <a:custGeom>
                <a:avLst/>
                <a:gdLst/>
                <a:ahLst/>
                <a:cxnLst/>
                <a:rect l="l" t="t" r="r" b="b"/>
                <a:pathLst>
                  <a:path w="31409" h="5008" extrusionOk="0">
                    <a:moveTo>
                      <a:pt x="1" y="0"/>
                    </a:moveTo>
                    <a:lnTo>
                      <a:pt x="1" y="349"/>
                    </a:lnTo>
                    <a:lnTo>
                      <a:pt x="28371" y="349"/>
                    </a:lnTo>
                    <a:cubicBezTo>
                      <a:pt x="28379" y="349"/>
                      <a:pt x="28386" y="342"/>
                      <a:pt x="28386" y="334"/>
                    </a:cubicBezTo>
                    <a:lnTo>
                      <a:pt x="28386" y="14"/>
                    </a:lnTo>
                    <a:cubicBezTo>
                      <a:pt x="28386" y="7"/>
                      <a:pt x="28379" y="0"/>
                      <a:pt x="28371" y="0"/>
                    </a:cubicBezTo>
                    <a:close/>
                    <a:moveTo>
                      <a:pt x="2" y="1553"/>
                    </a:moveTo>
                    <a:lnTo>
                      <a:pt x="2" y="1902"/>
                    </a:lnTo>
                    <a:lnTo>
                      <a:pt x="31394" y="1902"/>
                    </a:lnTo>
                    <a:cubicBezTo>
                      <a:pt x="31401" y="1902"/>
                      <a:pt x="31409" y="1895"/>
                      <a:pt x="31409" y="1887"/>
                    </a:cubicBezTo>
                    <a:lnTo>
                      <a:pt x="31409" y="1568"/>
                    </a:lnTo>
                    <a:cubicBezTo>
                      <a:pt x="31409" y="1560"/>
                      <a:pt x="31401" y="1553"/>
                      <a:pt x="31394" y="1553"/>
                    </a:cubicBezTo>
                    <a:close/>
                    <a:moveTo>
                      <a:pt x="2" y="3105"/>
                    </a:moveTo>
                    <a:lnTo>
                      <a:pt x="2" y="3455"/>
                    </a:lnTo>
                    <a:lnTo>
                      <a:pt x="23086" y="3455"/>
                    </a:lnTo>
                    <a:cubicBezTo>
                      <a:pt x="23094" y="3455"/>
                      <a:pt x="23101" y="3447"/>
                      <a:pt x="23101" y="3440"/>
                    </a:cubicBezTo>
                    <a:lnTo>
                      <a:pt x="23101" y="3120"/>
                    </a:lnTo>
                    <a:cubicBezTo>
                      <a:pt x="23101" y="3113"/>
                      <a:pt x="23094" y="3105"/>
                      <a:pt x="23086" y="3105"/>
                    </a:cubicBezTo>
                    <a:close/>
                    <a:moveTo>
                      <a:pt x="2" y="4659"/>
                    </a:moveTo>
                    <a:lnTo>
                      <a:pt x="2" y="5008"/>
                    </a:lnTo>
                    <a:lnTo>
                      <a:pt x="25970" y="5008"/>
                    </a:lnTo>
                    <a:cubicBezTo>
                      <a:pt x="25978" y="5008"/>
                      <a:pt x="25985" y="5001"/>
                      <a:pt x="25985" y="4993"/>
                    </a:cubicBezTo>
                    <a:lnTo>
                      <a:pt x="25985" y="4674"/>
                    </a:lnTo>
                    <a:cubicBezTo>
                      <a:pt x="25985" y="4666"/>
                      <a:pt x="25978" y="4659"/>
                      <a:pt x="25970" y="4659"/>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2254" name="Google Shape;2254;p36"/>
              <p:cNvSpPr/>
              <p:nvPr/>
            </p:nvSpPr>
            <p:spPr>
              <a:xfrm>
                <a:off x="5369925" y="1795975"/>
                <a:ext cx="121625" cy="146575"/>
              </a:xfrm>
              <a:custGeom>
                <a:avLst/>
                <a:gdLst/>
                <a:ahLst/>
                <a:cxnLst/>
                <a:rect l="l" t="t" r="r" b="b"/>
                <a:pathLst>
                  <a:path w="4865" h="5863" extrusionOk="0">
                    <a:moveTo>
                      <a:pt x="1" y="0"/>
                    </a:moveTo>
                    <a:lnTo>
                      <a:pt x="1" y="5862"/>
                    </a:lnTo>
                    <a:lnTo>
                      <a:pt x="2433" y="5431"/>
                    </a:lnTo>
                    <a:lnTo>
                      <a:pt x="4864" y="5862"/>
                    </a:lnTo>
                    <a:lnTo>
                      <a:pt x="4864" y="0"/>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2255" name="Google Shape;2255;p36"/>
            <p:cNvGrpSpPr/>
            <p:nvPr/>
          </p:nvGrpSpPr>
          <p:grpSpPr>
            <a:xfrm>
              <a:off x="3956105" y="2710973"/>
              <a:ext cx="2520349" cy="297780"/>
              <a:chOff x="4976850" y="2145250"/>
              <a:chExt cx="1122300" cy="132600"/>
            </a:xfrm>
          </p:grpSpPr>
          <p:sp>
            <p:nvSpPr>
              <p:cNvPr id="2256" name="Google Shape;2256;p36"/>
              <p:cNvSpPr/>
              <p:nvPr/>
            </p:nvSpPr>
            <p:spPr>
              <a:xfrm>
                <a:off x="4976850" y="2145250"/>
                <a:ext cx="1122300" cy="132600"/>
              </a:xfrm>
              <a:custGeom>
                <a:avLst/>
                <a:gdLst/>
                <a:ahLst/>
                <a:cxnLst/>
                <a:rect l="l" t="t" r="r" b="b"/>
                <a:pathLst>
                  <a:path w="44892" h="5304" extrusionOk="0">
                    <a:moveTo>
                      <a:pt x="0" y="1"/>
                    </a:moveTo>
                    <a:lnTo>
                      <a:pt x="0" y="5304"/>
                    </a:lnTo>
                    <a:lnTo>
                      <a:pt x="44891" y="5304"/>
                    </a:lnTo>
                    <a:lnTo>
                      <a:pt x="4489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257" name="Google Shape;2257;p36"/>
              <p:cNvSpPr/>
              <p:nvPr/>
            </p:nvSpPr>
            <p:spPr>
              <a:xfrm>
                <a:off x="5023350" y="2145250"/>
                <a:ext cx="78650" cy="132600"/>
              </a:xfrm>
              <a:custGeom>
                <a:avLst/>
                <a:gdLst/>
                <a:ahLst/>
                <a:cxnLst/>
                <a:rect l="l" t="t" r="r" b="b"/>
                <a:pathLst>
                  <a:path w="3146" h="5304" extrusionOk="0">
                    <a:moveTo>
                      <a:pt x="0" y="1"/>
                    </a:moveTo>
                    <a:lnTo>
                      <a:pt x="0" y="5304"/>
                    </a:lnTo>
                    <a:lnTo>
                      <a:pt x="3146" y="5304"/>
                    </a:lnTo>
                    <a:lnTo>
                      <a:pt x="314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58" name="Google Shape;2258;p36"/>
              <p:cNvSpPr/>
              <p:nvPr/>
            </p:nvSpPr>
            <p:spPr>
              <a:xfrm>
                <a:off x="5038375" y="2145250"/>
                <a:ext cx="16200" cy="132050"/>
              </a:xfrm>
              <a:custGeom>
                <a:avLst/>
                <a:gdLst/>
                <a:ahLst/>
                <a:cxnLst/>
                <a:rect l="l" t="t" r="r" b="b"/>
                <a:pathLst>
                  <a:path w="648" h="5282" extrusionOk="0">
                    <a:moveTo>
                      <a:pt x="0" y="1"/>
                    </a:moveTo>
                    <a:lnTo>
                      <a:pt x="0" y="5281"/>
                    </a:lnTo>
                    <a:lnTo>
                      <a:pt x="647" y="5281"/>
                    </a:lnTo>
                    <a:lnTo>
                      <a:pt x="647"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59" name="Google Shape;2259;p36"/>
              <p:cNvSpPr/>
              <p:nvPr/>
            </p:nvSpPr>
            <p:spPr>
              <a:xfrm>
                <a:off x="5182175" y="2145250"/>
                <a:ext cx="16200" cy="132050"/>
              </a:xfrm>
              <a:custGeom>
                <a:avLst/>
                <a:gdLst/>
                <a:ahLst/>
                <a:cxnLst/>
                <a:rect l="l" t="t" r="r" b="b"/>
                <a:pathLst>
                  <a:path w="648" h="5282" extrusionOk="0">
                    <a:moveTo>
                      <a:pt x="0" y="1"/>
                    </a:moveTo>
                    <a:lnTo>
                      <a:pt x="0" y="5281"/>
                    </a:lnTo>
                    <a:lnTo>
                      <a:pt x="648" y="5281"/>
                    </a:lnTo>
                    <a:lnTo>
                      <a:pt x="648"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60" name="Google Shape;2260;p36"/>
              <p:cNvSpPr/>
              <p:nvPr/>
            </p:nvSpPr>
            <p:spPr>
              <a:xfrm>
                <a:off x="5325950" y="2145250"/>
                <a:ext cx="16200" cy="132050"/>
              </a:xfrm>
              <a:custGeom>
                <a:avLst/>
                <a:gdLst/>
                <a:ahLst/>
                <a:cxnLst/>
                <a:rect l="l" t="t" r="r" b="b"/>
                <a:pathLst>
                  <a:path w="648" h="5282" extrusionOk="0">
                    <a:moveTo>
                      <a:pt x="1" y="1"/>
                    </a:moveTo>
                    <a:lnTo>
                      <a:pt x="1" y="5281"/>
                    </a:lnTo>
                    <a:lnTo>
                      <a:pt x="648" y="5281"/>
                    </a:lnTo>
                    <a:lnTo>
                      <a:pt x="648"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61" name="Google Shape;2261;p36"/>
              <p:cNvSpPr/>
              <p:nvPr/>
            </p:nvSpPr>
            <p:spPr>
              <a:xfrm>
                <a:off x="5118300" y="2157025"/>
                <a:ext cx="32625" cy="108550"/>
              </a:xfrm>
              <a:custGeom>
                <a:avLst/>
                <a:gdLst/>
                <a:ahLst/>
                <a:cxnLst/>
                <a:rect l="l" t="t" r="r" b="b"/>
                <a:pathLst>
                  <a:path w="1305" h="4342" extrusionOk="0">
                    <a:moveTo>
                      <a:pt x="661" y="0"/>
                    </a:moveTo>
                    <a:cubicBezTo>
                      <a:pt x="610" y="0"/>
                      <a:pt x="559" y="8"/>
                      <a:pt x="510" y="26"/>
                    </a:cubicBezTo>
                    <a:cubicBezTo>
                      <a:pt x="419" y="59"/>
                      <a:pt x="336" y="110"/>
                      <a:pt x="264" y="172"/>
                    </a:cubicBezTo>
                    <a:cubicBezTo>
                      <a:pt x="96" y="320"/>
                      <a:pt x="1" y="539"/>
                      <a:pt x="76" y="770"/>
                    </a:cubicBezTo>
                    <a:cubicBezTo>
                      <a:pt x="147" y="990"/>
                      <a:pt x="371" y="1081"/>
                      <a:pt x="585" y="1116"/>
                    </a:cubicBezTo>
                    <a:cubicBezTo>
                      <a:pt x="613" y="1121"/>
                      <a:pt x="642" y="1123"/>
                      <a:pt x="670" y="1123"/>
                    </a:cubicBezTo>
                    <a:cubicBezTo>
                      <a:pt x="992" y="1123"/>
                      <a:pt x="1305" y="840"/>
                      <a:pt x="1253" y="499"/>
                    </a:cubicBezTo>
                    <a:cubicBezTo>
                      <a:pt x="1213" y="237"/>
                      <a:pt x="935" y="0"/>
                      <a:pt x="661" y="0"/>
                    </a:cubicBezTo>
                    <a:close/>
                    <a:moveTo>
                      <a:pt x="660" y="1610"/>
                    </a:moveTo>
                    <a:cubicBezTo>
                      <a:pt x="609" y="1610"/>
                      <a:pt x="558" y="1618"/>
                      <a:pt x="509" y="1636"/>
                    </a:cubicBezTo>
                    <a:cubicBezTo>
                      <a:pt x="419" y="1668"/>
                      <a:pt x="336" y="1717"/>
                      <a:pt x="263" y="1781"/>
                    </a:cubicBezTo>
                    <a:cubicBezTo>
                      <a:pt x="95" y="1930"/>
                      <a:pt x="0" y="2148"/>
                      <a:pt x="75" y="2379"/>
                    </a:cubicBezTo>
                    <a:cubicBezTo>
                      <a:pt x="147" y="2600"/>
                      <a:pt x="370" y="2691"/>
                      <a:pt x="584" y="2726"/>
                    </a:cubicBezTo>
                    <a:cubicBezTo>
                      <a:pt x="612" y="2730"/>
                      <a:pt x="640" y="2732"/>
                      <a:pt x="669" y="2732"/>
                    </a:cubicBezTo>
                    <a:cubicBezTo>
                      <a:pt x="991" y="2732"/>
                      <a:pt x="1305" y="2450"/>
                      <a:pt x="1252" y="2110"/>
                    </a:cubicBezTo>
                    <a:cubicBezTo>
                      <a:pt x="1212" y="1847"/>
                      <a:pt x="933" y="1610"/>
                      <a:pt x="660" y="1610"/>
                    </a:cubicBezTo>
                    <a:close/>
                    <a:moveTo>
                      <a:pt x="660" y="3219"/>
                    </a:moveTo>
                    <a:cubicBezTo>
                      <a:pt x="609" y="3219"/>
                      <a:pt x="558" y="3227"/>
                      <a:pt x="509" y="3245"/>
                    </a:cubicBezTo>
                    <a:cubicBezTo>
                      <a:pt x="419" y="3277"/>
                      <a:pt x="336" y="3326"/>
                      <a:pt x="263" y="3390"/>
                    </a:cubicBezTo>
                    <a:cubicBezTo>
                      <a:pt x="95" y="3539"/>
                      <a:pt x="0" y="3756"/>
                      <a:pt x="75" y="3988"/>
                    </a:cubicBezTo>
                    <a:cubicBezTo>
                      <a:pt x="147" y="4208"/>
                      <a:pt x="370" y="4299"/>
                      <a:pt x="584" y="4334"/>
                    </a:cubicBezTo>
                    <a:cubicBezTo>
                      <a:pt x="612" y="4339"/>
                      <a:pt x="640" y="4341"/>
                      <a:pt x="669" y="4341"/>
                    </a:cubicBezTo>
                    <a:cubicBezTo>
                      <a:pt x="991" y="4341"/>
                      <a:pt x="1305" y="4059"/>
                      <a:pt x="1252" y="3717"/>
                    </a:cubicBezTo>
                    <a:cubicBezTo>
                      <a:pt x="1212" y="3455"/>
                      <a:pt x="933" y="3219"/>
                      <a:pt x="660" y="3219"/>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62" name="Google Shape;2262;p36"/>
              <p:cNvSpPr/>
              <p:nvPr/>
            </p:nvSpPr>
            <p:spPr>
              <a:xfrm>
                <a:off x="6049125" y="2157025"/>
                <a:ext cx="32625" cy="108550"/>
              </a:xfrm>
              <a:custGeom>
                <a:avLst/>
                <a:gdLst/>
                <a:ahLst/>
                <a:cxnLst/>
                <a:rect l="l" t="t" r="r" b="b"/>
                <a:pathLst>
                  <a:path w="1305" h="4342" extrusionOk="0">
                    <a:moveTo>
                      <a:pt x="660" y="0"/>
                    </a:moveTo>
                    <a:cubicBezTo>
                      <a:pt x="609" y="0"/>
                      <a:pt x="558" y="8"/>
                      <a:pt x="509" y="26"/>
                    </a:cubicBezTo>
                    <a:cubicBezTo>
                      <a:pt x="421" y="59"/>
                      <a:pt x="335" y="110"/>
                      <a:pt x="263" y="172"/>
                    </a:cubicBezTo>
                    <a:cubicBezTo>
                      <a:pt x="95" y="320"/>
                      <a:pt x="0" y="539"/>
                      <a:pt x="75" y="770"/>
                    </a:cubicBezTo>
                    <a:cubicBezTo>
                      <a:pt x="146" y="990"/>
                      <a:pt x="370" y="1081"/>
                      <a:pt x="584" y="1116"/>
                    </a:cubicBezTo>
                    <a:cubicBezTo>
                      <a:pt x="612" y="1121"/>
                      <a:pt x="641" y="1123"/>
                      <a:pt x="669" y="1123"/>
                    </a:cubicBezTo>
                    <a:cubicBezTo>
                      <a:pt x="991" y="1123"/>
                      <a:pt x="1304" y="840"/>
                      <a:pt x="1252" y="499"/>
                    </a:cubicBezTo>
                    <a:cubicBezTo>
                      <a:pt x="1212" y="237"/>
                      <a:pt x="934" y="0"/>
                      <a:pt x="660" y="0"/>
                    </a:cubicBezTo>
                    <a:close/>
                    <a:moveTo>
                      <a:pt x="660" y="1610"/>
                    </a:moveTo>
                    <a:cubicBezTo>
                      <a:pt x="609" y="1610"/>
                      <a:pt x="558" y="1618"/>
                      <a:pt x="509" y="1636"/>
                    </a:cubicBezTo>
                    <a:cubicBezTo>
                      <a:pt x="421" y="1668"/>
                      <a:pt x="335" y="1717"/>
                      <a:pt x="263" y="1781"/>
                    </a:cubicBezTo>
                    <a:cubicBezTo>
                      <a:pt x="95" y="1930"/>
                      <a:pt x="0" y="2148"/>
                      <a:pt x="75" y="2379"/>
                    </a:cubicBezTo>
                    <a:cubicBezTo>
                      <a:pt x="148" y="2600"/>
                      <a:pt x="370" y="2691"/>
                      <a:pt x="584" y="2726"/>
                    </a:cubicBezTo>
                    <a:cubicBezTo>
                      <a:pt x="612" y="2730"/>
                      <a:pt x="641" y="2732"/>
                      <a:pt x="669" y="2732"/>
                    </a:cubicBezTo>
                    <a:cubicBezTo>
                      <a:pt x="992" y="2732"/>
                      <a:pt x="1305" y="2450"/>
                      <a:pt x="1252" y="2110"/>
                    </a:cubicBezTo>
                    <a:cubicBezTo>
                      <a:pt x="1212" y="1847"/>
                      <a:pt x="934" y="1610"/>
                      <a:pt x="660" y="1610"/>
                    </a:cubicBezTo>
                    <a:close/>
                    <a:moveTo>
                      <a:pt x="660" y="3219"/>
                    </a:moveTo>
                    <a:cubicBezTo>
                      <a:pt x="609" y="3219"/>
                      <a:pt x="558" y="3227"/>
                      <a:pt x="509" y="3245"/>
                    </a:cubicBezTo>
                    <a:cubicBezTo>
                      <a:pt x="421" y="3277"/>
                      <a:pt x="335" y="3326"/>
                      <a:pt x="263" y="3390"/>
                    </a:cubicBezTo>
                    <a:cubicBezTo>
                      <a:pt x="95" y="3539"/>
                      <a:pt x="0" y="3756"/>
                      <a:pt x="75" y="3988"/>
                    </a:cubicBezTo>
                    <a:cubicBezTo>
                      <a:pt x="148" y="4208"/>
                      <a:pt x="370" y="4299"/>
                      <a:pt x="584" y="4334"/>
                    </a:cubicBezTo>
                    <a:cubicBezTo>
                      <a:pt x="612" y="4339"/>
                      <a:pt x="641" y="4341"/>
                      <a:pt x="669" y="4341"/>
                    </a:cubicBezTo>
                    <a:cubicBezTo>
                      <a:pt x="992" y="4341"/>
                      <a:pt x="1305" y="4059"/>
                      <a:pt x="1252" y="3717"/>
                    </a:cubicBezTo>
                    <a:cubicBezTo>
                      <a:pt x="1212" y="3455"/>
                      <a:pt x="934" y="3219"/>
                      <a:pt x="660" y="3219"/>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63" name="Google Shape;2263;p36"/>
              <p:cNvSpPr/>
              <p:nvPr/>
            </p:nvSpPr>
            <p:spPr>
              <a:xfrm>
                <a:off x="5372050" y="2171075"/>
                <a:ext cx="657200" cy="81000"/>
              </a:xfrm>
              <a:custGeom>
                <a:avLst/>
                <a:gdLst/>
                <a:ahLst/>
                <a:cxnLst/>
                <a:rect l="l" t="t" r="r" b="b"/>
                <a:pathLst>
                  <a:path w="26288" h="3240" extrusionOk="0">
                    <a:moveTo>
                      <a:pt x="103" y="0"/>
                    </a:moveTo>
                    <a:cubicBezTo>
                      <a:pt x="103" y="58"/>
                      <a:pt x="58" y="104"/>
                      <a:pt x="0" y="104"/>
                    </a:cubicBezTo>
                    <a:lnTo>
                      <a:pt x="0" y="3137"/>
                    </a:lnTo>
                    <a:cubicBezTo>
                      <a:pt x="58" y="3137"/>
                      <a:pt x="103" y="3182"/>
                      <a:pt x="103" y="3240"/>
                    </a:cubicBezTo>
                    <a:lnTo>
                      <a:pt x="26185" y="3240"/>
                    </a:lnTo>
                    <a:cubicBezTo>
                      <a:pt x="26185" y="3182"/>
                      <a:pt x="26232" y="3137"/>
                      <a:pt x="26287" y="3137"/>
                    </a:cubicBezTo>
                    <a:lnTo>
                      <a:pt x="26287" y="104"/>
                    </a:lnTo>
                    <a:cubicBezTo>
                      <a:pt x="26231" y="104"/>
                      <a:pt x="26184" y="57"/>
                      <a:pt x="2618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64" name="Google Shape;2264;p36"/>
              <p:cNvSpPr/>
              <p:nvPr/>
            </p:nvSpPr>
            <p:spPr>
              <a:xfrm>
                <a:off x="5419775" y="2183275"/>
                <a:ext cx="569600" cy="56000"/>
              </a:xfrm>
              <a:custGeom>
                <a:avLst/>
                <a:gdLst/>
                <a:ahLst/>
                <a:cxnLst/>
                <a:rect l="l" t="t" r="r" b="b"/>
                <a:pathLst>
                  <a:path w="22784" h="2240" extrusionOk="0">
                    <a:moveTo>
                      <a:pt x="21071" y="144"/>
                    </a:moveTo>
                    <a:cubicBezTo>
                      <a:pt x="21440" y="144"/>
                      <a:pt x="21926" y="159"/>
                      <a:pt x="22360" y="224"/>
                    </a:cubicBezTo>
                    <a:cubicBezTo>
                      <a:pt x="22384" y="330"/>
                      <a:pt x="22400" y="440"/>
                      <a:pt x="22416" y="545"/>
                    </a:cubicBezTo>
                    <a:cubicBezTo>
                      <a:pt x="22439" y="695"/>
                      <a:pt x="22463" y="850"/>
                      <a:pt x="22505" y="1003"/>
                    </a:cubicBezTo>
                    <a:cubicBezTo>
                      <a:pt x="22563" y="1221"/>
                      <a:pt x="22665" y="1743"/>
                      <a:pt x="22336" y="1888"/>
                    </a:cubicBezTo>
                    <a:cubicBezTo>
                      <a:pt x="22233" y="1933"/>
                      <a:pt x="22119" y="1946"/>
                      <a:pt x="22001" y="1946"/>
                    </a:cubicBezTo>
                    <a:cubicBezTo>
                      <a:pt x="21923" y="1946"/>
                      <a:pt x="21844" y="1940"/>
                      <a:pt x="21766" y="1935"/>
                    </a:cubicBezTo>
                    <a:lnTo>
                      <a:pt x="21703" y="1930"/>
                    </a:lnTo>
                    <a:cubicBezTo>
                      <a:pt x="21576" y="1922"/>
                      <a:pt x="21451" y="1919"/>
                      <a:pt x="21326" y="1919"/>
                    </a:cubicBezTo>
                    <a:cubicBezTo>
                      <a:pt x="21172" y="1919"/>
                      <a:pt x="21018" y="1924"/>
                      <a:pt x="20858" y="1927"/>
                    </a:cubicBezTo>
                    <a:lnTo>
                      <a:pt x="20731" y="1929"/>
                    </a:lnTo>
                    <a:cubicBezTo>
                      <a:pt x="20526" y="1935"/>
                      <a:pt x="20318" y="1940"/>
                      <a:pt x="20113" y="1945"/>
                    </a:cubicBezTo>
                    <a:cubicBezTo>
                      <a:pt x="19564" y="1960"/>
                      <a:pt x="19002" y="1975"/>
                      <a:pt x="18440" y="1975"/>
                    </a:cubicBezTo>
                    <a:cubicBezTo>
                      <a:pt x="18216" y="1975"/>
                      <a:pt x="17992" y="1973"/>
                      <a:pt x="17768" y="1967"/>
                    </a:cubicBezTo>
                    <a:cubicBezTo>
                      <a:pt x="16446" y="1934"/>
                      <a:pt x="15104" y="1926"/>
                      <a:pt x="13805" y="1919"/>
                    </a:cubicBezTo>
                    <a:cubicBezTo>
                      <a:pt x="12447" y="1911"/>
                      <a:pt x="11045" y="1903"/>
                      <a:pt x="9666" y="1865"/>
                    </a:cubicBezTo>
                    <a:cubicBezTo>
                      <a:pt x="9285" y="1855"/>
                      <a:pt x="8901" y="1850"/>
                      <a:pt x="8518" y="1850"/>
                    </a:cubicBezTo>
                    <a:cubicBezTo>
                      <a:pt x="7089" y="1850"/>
                      <a:pt x="5656" y="1914"/>
                      <a:pt x="4292" y="1982"/>
                    </a:cubicBezTo>
                    <a:cubicBezTo>
                      <a:pt x="4044" y="1994"/>
                      <a:pt x="3786" y="2010"/>
                      <a:pt x="3525" y="2028"/>
                    </a:cubicBezTo>
                    <a:cubicBezTo>
                      <a:pt x="2958" y="2064"/>
                      <a:pt x="2381" y="2101"/>
                      <a:pt x="1817" y="2101"/>
                    </a:cubicBezTo>
                    <a:cubicBezTo>
                      <a:pt x="1326" y="2101"/>
                      <a:pt x="845" y="2073"/>
                      <a:pt x="390" y="1991"/>
                    </a:cubicBezTo>
                    <a:cubicBezTo>
                      <a:pt x="158" y="1950"/>
                      <a:pt x="157" y="1842"/>
                      <a:pt x="174" y="1581"/>
                    </a:cubicBezTo>
                    <a:cubicBezTo>
                      <a:pt x="176" y="1552"/>
                      <a:pt x="178" y="1522"/>
                      <a:pt x="179" y="1493"/>
                    </a:cubicBezTo>
                    <a:cubicBezTo>
                      <a:pt x="187" y="1341"/>
                      <a:pt x="201" y="1186"/>
                      <a:pt x="216" y="1035"/>
                    </a:cubicBezTo>
                    <a:cubicBezTo>
                      <a:pt x="237" y="805"/>
                      <a:pt x="260" y="567"/>
                      <a:pt x="258" y="335"/>
                    </a:cubicBezTo>
                    <a:lnTo>
                      <a:pt x="258" y="335"/>
                    </a:lnTo>
                    <a:cubicBezTo>
                      <a:pt x="396" y="340"/>
                      <a:pt x="527" y="343"/>
                      <a:pt x="653" y="343"/>
                    </a:cubicBezTo>
                    <a:cubicBezTo>
                      <a:pt x="1053" y="343"/>
                      <a:pt x="1400" y="318"/>
                      <a:pt x="1738" y="294"/>
                    </a:cubicBezTo>
                    <a:cubicBezTo>
                      <a:pt x="1836" y="288"/>
                      <a:pt x="1933" y="281"/>
                      <a:pt x="2032" y="275"/>
                    </a:cubicBezTo>
                    <a:cubicBezTo>
                      <a:pt x="2189" y="265"/>
                      <a:pt x="2346" y="261"/>
                      <a:pt x="2503" y="261"/>
                    </a:cubicBezTo>
                    <a:cubicBezTo>
                      <a:pt x="2851" y="261"/>
                      <a:pt x="3199" y="281"/>
                      <a:pt x="3539" y="301"/>
                    </a:cubicBezTo>
                    <a:cubicBezTo>
                      <a:pt x="3768" y="314"/>
                      <a:pt x="3998" y="328"/>
                      <a:pt x="4228" y="336"/>
                    </a:cubicBezTo>
                    <a:cubicBezTo>
                      <a:pt x="4514" y="345"/>
                      <a:pt x="4801" y="349"/>
                      <a:pt x="5088" y="349"/>
                    </a:cubicBezTo>
                    <a:cubicBezTo>
                      <a:pt x="5862" y="349"/>
                      <a:pt x="6638" y="320"/>
                      <a:pt x="7395" y="293"/>
                    </a:cubicBezTo>
                    <a:cubicBezTo>
                      <a:pt x="8155" y="266"/>
                      <a:pt x="8934" y="238"/>
                      <a:pt x="9709" y="238"/>
                    </a:cubicBezTo>
                    <a:cubicBezTo>
                      <a:pt x="9934" y="238"/>
                      <a:pt x="10159" y="240"/>
                      <a:pt x="10383" y="246"/>
                    </a:cubicBezTo>
                    <a:cubicBezTo>
                      <a:pt x="10742" y="255"/>
                      <a:pt x="11102" y="265"/>
                      <a:pt x="11461" y="276"/>
                    </a:cubicBezTo>
                    <a:cubicBezTo>
                      <a:pt x="12617" y="308"/>
                      <a:pt x="13796" y="341"/>
                      <a:pt x="14978" y="341"/>
                    </a:cubicBezTo>
                    <a:cubicBezTo>
                      <a:pt x="15796" y="341"/>
                      <a:pt x="16615" y="325"/>
                      <a:pt x="17429" y="282"/>
                    </a:cubicBezTo>
                    <a:cubicBezTo>
                      <a:pt x="18580" y="221"/>
                      <a:pt x="19770" y="158"/>
                      <a:pt x="20955" y="144"/>
                    </a:cubicBezTo>
                    <a:cubicBezTo>
                      <a:pt x="20992" y="144"/>
                      <a:pt x="21031" y="144"/>
                      <a:pt x="21071" y="144"/>
                    </a:cubicBezTo>
                    <a:close/>
                    <a:moveTo>
                      <a:pt x="21117" y="1"/>
                    </a:moveTo>
                    <a:cubicBezTo>
                      <a:pt x="21060" y="1"/>
                      <a:pt x="21006" y="1"/>
                      <a:pt x="20955" y="2"/>
                    </a:cubicBezTo>
                    <a:cubicBezTo>
                      <a:pt x="19767" y="15"/>
                      <a:pt x="18576" y="78"/>
                      <a:pt x="17424" y="139"/>
                    </a:cubicBezTo>
                    <a:cubicBezTo>
                      <a:pt x="16608" y="182"/>
                      <a:pt x="15788" y="198"/>
                      <a:pt x="14968" y="198"/>
                    </a:cubicBezTo>
                    <a:cubicBezTo>
                      <a:pt x="13792" y="198"/>
                      <a:pt x="12618" y="165"/>
                      <a:pt x="11468" y="132"/>
                    </a:cubicBezTo>
                    <a:cubicBezTo>
                      <a:pt x="11108" y="123"/>
                      <a:pt x="10749" y="112"/>
                      <a:pt x="10388" y="104"/>
                    </a:cubicBezTo>
                    <a:cubicBezTo>
                      <a:pt x="10158" y="98"/>
                      <a:pt x="9927" y="95"/>
                      <a:pt x="9696" y="95"/>
                    </a:cubicBezTo>
                    <a:cubicBezTo>
                      <a:pt x="8923" y="95"/>
                      <a:pt x="8148" y="124"/>
                      <a:pt x="7392" y="152"/>
                    </a:cubicBezTo>
                    <a:cubicBezTo>
                      <a:pt x="6638" y="180"/>
                      <a:pt x="5866" y="208"/>
                      <a:pt x="5096" y="208"/>
                    </a:cubicBezTo>
                    <a:cubicBezTo>
                      <a:pt x="4808" y="208"/>
                      <a:pt x="4520" y="204"/>
                      <a:pt x="4234" y="194"/>
                    </a:cubicBezTo>
                    <a:cubicBezTo>
                      <a:pt x="4005" y="186"/>
                      <a:pt x="3776" y="173"/>
                      <a:pt x="3548" y="159"/>
                    </a:cubicBezTo>
                    <a:cubicBezTo>
                      <a:pt x="3205" y="139"/>
                      <a:pt x="2852" y="118"/>
                      <a:pt x="2497" y="118"/>
                    </a:cubicBezTo>
                    <a:cubicBezTo>
                      <a:pt x="2340" y="118"/>
                      <a:pt x="2182" y="122"/>
                      <a:pt x="2024" y="132"/>
                    </a:cubicBezTo>
                    <a:cubicBezTo>
                      <a:pt x="1927" y="138"/>
                      <a:pt x="1827" y="146"/>
                      <a:pt x="1729" y="153"/>
                    </a:cubicBezTo>
                    <a:cubicBezTo>
                      <a:pt x="1392" y="177"/>
                      <a:pt x="1045" y="203"/>
                      <a:pt x="647" y="203"/>
                    </a:cubicBezTo>
                    <a:cubicBezTo>
                      <a:pt x="503" y="203"/>
                      <a:pt x="352" y="199"/>
                      <a:pt x="192" y="191"/>
                    </a:cubicBezTo>
                    <a:cubicBezTo>
                      <a:pt x="191" y="191"/>
                      <a:pt x="190" y="191"/>
                      <a:pt x="188" y="191"/>
                    </a:cubicBezTo>
                    <a:cubicBezTo>
                      <a:pt x="170" y="191"/>
                      <a:pt x="152" y="199"/>
                      <a:pt x="140" y="212"/>
                    </a:cubicBezTo>
                    <a:cubicBezTo>
                      <a:pt x="125" y="227"/>
                      <a:pt x="118" y="245"/>
                      <a:pt x="118" y="264"/>
                    </a:cubicBezTo>
                    <a:cubicBezTo>
                      <a:pt x="125" y="512"/>
                      <a:pt x="101" y="772"/>
                      <a:pt x="77" y="1021"/>
                    </a:cubicBezTo>
                    <a:cubicBezTo>
                      <a:pt x="62" y="1174"/>
                      <a:pt x="48" y="1333"/>
                      <a:pt x="39" y="1485"/>
                    </a:cubicBezTo>
                    <a:cubicBezTo>
                      <a:pt x="38" y="1515"/>
                      <a:pt x="35" y="1543"/>
                      <a:pt x="34" y="1571"/>
                    </a:cubicBezTo>
                    <a:cubicBezTo>
                      <a:pt x="18" y="1814"/>
                      <a:pt x="1" y="2062"/>
                      <a:pt x="363" y="2127"/>
                    </a:cubicBezTo>
                    <a:cubicBezTo>
                      <a:pt x="829" y="2211"/>
                      <a:pt x="1317" y="2240"/>
                      <a:pt x="1815" y="2240"/>
                    </a:cubicBezTo>
                    <a:cubicBezTo>
                      <a:pt x="2383" y="2240"/>
                      <a:pt x="2963" y="2202"/>
                      <a:pt x="3532" y="2164"/>
                    </a:cubicBezTo>
                    <a:cubicBezTo>
                      <a:pt x="3792" y="2148"/>
                      <a:pt x="4049" y="2130"/>
                      <a:pt x="4297" y="2119"/>
                    </a:cubicBezTo>
                    <a:cubicBezTo>
                      <a:pt x="5658" y="2051"/>
                      <a:pt x="7089" y="1987"/>
                      <a:pt x="8515" y="1987"/>
                    </a:cubicBezTo>
                    <a:cubicBezTo>
                      <a:pt x="8898" y="1987"/>
                      <a:pt x="9280" y="1992"/>
                      <a:pt x="9661" y="2002"/>
                    </a:cubicBezTo>
                    <a:cubicBezTo>
                      <a:pt x="11041" y="2039"/>
                      <a:pt x="12445" y="2047"/>
                      <a:pt x="13802" y="2054"/>
                    </a:cubicBezTo>
                    <a:cubicBezTo>
                      <a:pt x="15100" y="2061"/>
                      <a:pt x="16442" y="2068"/>
                      <a:pt x="17763" y="2103"/>
                    </a:cubicBezTo>
                    <a:cubicBezTo>
                      <a:pt x="17981" y="2108"/>
                      <a:pt x="18200" y="2110"/>
                      <a:pt x="18419" y="2110"/>
                    </a:cubicBezTo>
                    <a:cubicBezTo>
                      <a:pt x="18989" y="2110"/>
                      <a:pt x="19559" y="2095"/>
                      <a:pt x="20115" y="2081"/>
                    </a:cubicBezTo>
                    <a:cubicBezTo>
                      <a:pt x="20322" y="2076"/>
                      <a:pt x="20528" y="2071"/>
                      <a:pt x="20734" y="2065"/>
                    </a:cubicBezTo>
                    <a:lnTo>
                      <a:pt x="20863" y="2062"/>
                    </a:lnTo>
                    <a:cubicBezTo>
                      <a:pt x="21012" y="2059"/>
                      <a:pt x="21157" y="2055"/>
                      <a:pt x="21300" y="2055"/>
                    </a:cubicBezTo>
                    <a:cubicBezTo>
                      <a:pt x="21432" y="2055"/>
                      <a:pt x="21563" y="2058"/>
                      <a:pt x="21696" y="2066"/>
                    </a:cubicBezTo>
                    <a:lnTo>
                      <a:pt x="21758" y="2069"/>
                    </a:lnTo>
                    <a:cubicBezTo>
                      <a:pt x="21837" y="2075"/>
                      <a:pt x="21920" y="2081"/>
                      <a:pt x="22004" y="2081"/>
                    </a:cubicBezTo>
                    <a:cubicBezTo>
                      <a:pt x="22135" y="2081"/>
                      <a:pt x="22269" y="2066"/>
                      <a:pt x="22392" y="2013"/>
                    </a:cubicBezTo>
                    <a:cubicBezTo>
                      <a:pt x="22693" y="1880"/>
                      <a:pt x="22784" y="1498"/>
                      <a:pt x="22638" y="964"/>
                    </a:cubicBezTo>
                    <a:cubicBezTo>
                      <a:pt x="22600" y="819"/>
                      <a:pt x="22576" y="667"/>
                      <a:pt x="22554" y="522"/>
                    </a:cubicBezTo>
                    <a:cubicBezTo>
                      <a:pt x="22536" y="398"/>
                      <a:pt x="22515" y="269"/>
                      <a:pt x="22485" y="143"/>
                    </a:cubicBezTo>
                    <a:cubicBezTo>
                      <a:pt x="22479" y="116"/>
                      <a:pt x="22457" y="95"/>
                      <a:pt x="22430" y="92"/>
                    </a:cubicBezTo>
                    <a:cubicBezTo>
                      <a:pt x="21993" y="19"/>
                      <a:pt x="21499" y="1"/>
                      <a:pt x="21117"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nvGrpSpPr>
            <p:cNvPr id="2265" name="Google Shape;2265;p36"/>
            <p:cNvGrpSpPr/>
            <p:nvPr/>
          </p:nvGrpSpPr>
          <p:grpSpPr>
            <a:xfrm>
              <a:off x="3850718" y="4216024"/>
              <a:ext cx="2585362" cy="607406"/>
              <a:chOff x="4972650" y="1317400"/>
              <a:chExt cx="1151250" cy="270475"/>
            </a:xfrm>
          </p:grpSpPr>
          <p:sp>
            <p:nvSpPr>
              <p:cNvPr id="2266" name="Google Shape;2266;p36"/>
              <p:cNvSpPr/>
              <p:nvPr/>
            </p:nvSpPr>
            <p:spPr>
              <a:xfrm>
                <a:off x="4972650" y="1317400"/>
                <a:ext cx="1151250" cy="270475"/>
              </a:xfrm>
              <a:custGeom>
                <a:avLst/>
                <a:gdLst/>
                <a:ahLst/>
                <a:cxnLst/>
                <a:rect l="l" t="t" r="r" b="b"/>
                <a:pathLst>
                  <a:path w="46050" h="10819" extrusionOk="0">
                    <a:moveTo>
                      <a:pt x="0" y="1"/>
                    </a:moveTo>
                    <a:lnTo>
                      <a:pt x="0" y="10819"/>
                    </a:lnTo>
                    <a:lnTo>
                      <a:pt x="46050" y="10819"/>
                    </a:lnTo>
                    <a:lnTo>
                      <a:pt x="46050"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267" name="Google Shape;2267;p36"/>
              <p:cNvSpPr/>
              <p:nvPr/>
            </p:nvSpPr>
            <p:spPr>
              <a:xfrm>
                <a:off x="5045125" y="1317400"/>
                <a:ext cx="192100" cy="270475"/>
              </a:xfrm>
              <a:custGeom>
                <a:avLst/>
                <a:gdLst/>
                <a:ahLst/>
                <a:cxnLst/>
                <a:rect l="l" t="t" r="r" b="b"/>
                <a:pathLst>
                  <a:path w="7684" h="10819" extrusionOk="0">
                    <a:moveTo>
                      <a:pt x="1" y="1"/>
                    </a:moveTo>
                    <a:lnTo>
                      <a:pt x="1" y="10819"/>
                    </a:lnTo>
                    <a:lnTo>
                      <a:pt x="7684" y="10819"/>
                    </a:lnTo>
                    <a:lnTo>
                      <a:pt x="7684"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268" name="Google Shape;2268;p36"/>
              <p:cNvSpPr/>
              <p:nvPr/>
            </p:nvSpPr>
            <p:spPr>
              <a:xfrm>
                <a:off x="6012050" y="1317400"/>
                <a:ext cx="62425" cy="270475"/>
              </a:xfrm>
              <a:custGeom>
                <a:avLst/>
                <a:gdLst/>
                <a:ahLst/>
                <a:cxnLst/>
                <a:rect l="l" t="t" r="r" b="b"/>
                <a:pathLst>
                  <a:path w="2497" h="10819" extrusionOk="0">
                    <a:moveTo>
                      <a:pt x="1" y="1"/>
                    </a:moveTo>
                    <a:lnTo>
                      <a:pt x="1" y="10819"/>
                    </a:lnTo>
                    <a:lnTo>
                      <a:pt x="2496" y="10819"/>
                    </a:lnTo>
                    <a:lnTo>
                      <a:pt x="249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269" name="Google Shape;2269;p36"/>
              <p:cNvSpPr/>
              <p:nvPr/>
            </p:nvSpPr>
            <p:spPr>
              <a:xfrm>
                <a:off x="5066800" y="1317400"/>
                <a:ext cx="148425" cy="270475"/>
              </a:xfrm>
              <a:custGeom>
                <a:avLst/>
                <a:gdLst/>
                <a:ahLst/>
                <a:cxnLst/>
                <a:rect l="l" t="t" r="r" b="b"/>
                <a:pathLst>
                  <a:path w="5937" h="10819" extrusionOk="0">
                    <a:moveTo>
                      <a:pt x="0" y="1"/>
                    </a:moveTo>
                    <a:lnTo>
                      <a:pt x="0" y="10819"/>
                    </a:lnTo>
                    <a:lnTo>
                      <a:pt x="857" y="10819"/>
                    </a:lnTo>
                    <a:lnTo>
                      <a:pt x="857" y="1"/>
                    </a:lnTo>
                    <a:close/>
                    <a:moveTo>
                      <a:pt x="1692" y="1"/>
                    </a:moveTo>
                    <a:lnTo>
                      <a:pt x="1692" y="10819"/>
                    </a:lnTo>
                    <a:lnTo>
                      <a:pt x="2549" y="10819"/>
                    </a:lnTo>
                    <a:lnTo>
                      <a:pt x="2549" y="1"/>
                    </a:lnTo>
                    <a:close/>
                    <a:moveTo>
                      <a:pt x="3385" y="1"/>
                    </a:moveTo>
                    <a:lnTo>
                      <a:pt x="3385" y="10819"/>
                    </a:lnTo>
                    <a:lnTo>
                      <a:pt x="4242" y="10819"/>
                    </a:lnTo>
                    <a:lnTo>
                      <a:pt x="4242" y="1"/>
                    </a:lnTo>
                    <a:close/>
                    <a:moveTo>
                      <a:pt x="5079" y="1"/>
                    </a:moveTo>
                    <a:lnTo>
                      <a:pt x="5079" y="10819"/>
                    </a:lnTo>
                    <a:lnTo>
                      <a:pt x="5936" y="10819"/>
                    </a:lnTo>
                    <a:lnTo>
                      <a:pt x="593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70" name="Google Shape;2270;p36"/>
              <p:cNvSpPr/>
              <p:nvPr/>
            </p:nvSpPr>
            <p:spPr>
              <a:xfrm>
                <a:off x="6031500" y="1317400"/>
                <a:ext cx="21450" cy="270475"/>
              </a:xfrm>
              <a:custGeom>
                <a:avLst/>
                <a:gdLst/>
                <a:ahLst/>
                <a:cxnLst/>
                <a:rect l="l" t="t" r="r" b="b"/>
                <a:pathLst>
                  <a:path w="858" h="10819" extrusionOk="0">
                    <a:moveTo>
                      <a:pt x="0" y="1"/>
                    </a:moveTo>
                    <a:lnTo>
                      <a:pt x="0" y="10819"/>
                    </a:lnTo>
                    <a:lnTo>
                      <a:pt x="857" y="10819"/>
                    </a:lnTo>
                    <a:lnTo>
                      <a:pt x="857"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71" name="Google Shape;2271;p36"/>
              <p:cNvSpPr/>
              <p:nvPr/>
            </p:nvSpPr>
            <p:spPr>
              <a:xfrm>
                <a:off x="5288000" y="1342250"/>
                <a:ext cx="686950" cy="220775"/>
              </a:xfrm>
              <a:custGeom>
                <a:avLst/>
                <a:gdLst/>
                <a:ahLst/>
                <a:cxnLst/>
                <a:rect l="l" t="t" r="r" b="b"/>
                <a:pathLst>
                  <a:path w="27478" h="8831" extrusionOk="0">
                    <a:moveTo>
                      <a:pt x="202" y="1"/>
                    </a:moveTo>
                    <a:cubicBezTo>
                      <a:pt x="202" y="112"/>
                      <a:pt x="112" y="202"/>
                      <a:pt x="1" y="202"/>
                    </a:cubicBezTo>
                    <a:lnTo>
                      <a:pt x="1" y="8631"/>
                    </a:lnTo>
                    <a:cubicBezTo>
                      <a:pt x="112" y="8631"/>
                      <a:pt x="202" y="8721"/>
                      <a:pt x="202" y="8831"/>
                    </a:cubicBezTo>
                    <a:lnTo>
                      <a:pt x="27277" y="8831"/>
                    </a:lnTo>
                    <a:cubicBezTo>
                      <a:pt x="27277" y="8721"/>
                      <a:pt x="27366" y="8631"/>
                      <a:pt x="27477" y="8631"/>
                    </a:cubicBezTo>
                    <a:lnTo>
                      <a:pt x="27477" y="202"/>
                    </a:lnTo>
                    <a:cubicBezTo>
                      <a:pt x="27367" y="202"/>
                      <a:pt x="27277" y="112"/>
                      <a:pt x="2727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72" name="Google Shape;2272;p36"/>
              <p:cNvSpPr/>
              <p:nvPr/>
            </p:nvSpPr>
            <p:spPr>
              <a:xfrm>
                <a:off x="5539475" y="1419300"/>
                <a:ext cx="198225" cy="105900"/>
              </a:xfrm>
              <a:custGeom>
                <a:avLst/>
                <a:gdLst/>
                <a:ahLst/>
                <a:cxnLst/>
                <a:rect l="l" t="t" r="r" b="b"/>
                <a:pathLst>
                  <a:path w="7929" h="4236" extrusionOk="0">
                    <a:moveTo>
                      <a:pt x="3643" y="1"/>
                    </a:moveTo>
                    <a:cubicBezTo>
                      <a:pt x="3041" y="1"/>
                      <a:pt x="2515" y="141"/>
                      <a:pt x="2064" y="352"/>
                    </a:cubicBezTo>
                    <a:cubicBezTo>
                      <a:pt x="678" y="1002"/>
                      <a:pt x="0" y="2325"/>
                      <a:pt x="0" y="2325"/>
                    </a:cubicBezTo>
                    <a:cubicBezTo>
                      <a:pt x="0" y="2325"/>
                      <a:pt x="1952" y="4235"/>
                      <a:pt x="4232" y="4235"/>
                    </a:cubicBezTo>
                    <a:cubicBezTo>
                      <a:pt x="5453" y="4235"/>
                      <a:pt x="6768" y="3688"/>
                      <a:pt x="7929" y="2009"/>
                    </a:cubicBezTo>
                    <a:cubicBezTo>
                      <a:pt x="7410" y="1555"/>
                      <a:pt x="6918" y="1193"/>
                      <a:pt x="6453" y="905"/>
                    </a:cubicBezTo>
                    <a:cubicBezTo>
                      <a:pt x="5380" y="248"/>
                      <a:pt x="4444" y="1"/>
                      <a:pt x="364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73" name="Google Shape;2273;p36"/>
              <p:cNvSpPr/>
              <p:nvPr/>
            </p:nvSpPr>
            <p:spPr>
              <a:xfrm>
                <a:off x="5590575" y="1419300"/>
                <a:ext cx="110200" cy="71575"/>
              </a:xfrm>
              <a:custGeom>
                <a:avLst/>
                <a:gdLst/>
                <a:ahLst/>
                <a:cxnLst/>
                <a:rect l="l" t="t" r="r" b="b"/>
                <a:pathLst>
                  <a:path w="4408" h="2863" extrusionOk="0">
                    <a:moveTo>
                      <a:pt x="1598" y="0"/>
                    </a:moveTo>
                    <a:cubicBezTo>
                      <a:pt x="996" y="0"/>
                      <a:pt x="471" y="140"/>
                      <a:pt x="21" y="351"/>
                    </a:cubicBezTo>
                    <a:cubicBezTo>
                      <a:pt x="8" y="449"/>
                      <a:pt x="0" y="550"/>
                      <a:pt x="0" y="651"/>
                    </a:cubicBezTo>
                    <a:cubicBezTo>
                      <a:pt x="0" y="1872"/>
                      <a:pt x="992" y="2862"/>
                      <a:pt x="2212" y="2862"/>
                    </a:cubicBezTo>
                    <a:cubicBezTo>
                      <a:pt x="3347" y="2862"/>
                      <a:pt x="4282" y="2007"/>
                      <a:pt x="4408" y="906"/>
                    </a:cubicBezTo>
                    <a:cubicBezTo>
                      <a:pt x="3335" y="248"/>
                      <a:pt x="2399" y="0"/>
                      <a:pt x="159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74" name="Google Shape;2274;p36"/>
              <p:cNvSpPr/>
              <p:nvPr/>
            </p:nvSpPr>
            <p:spPr>
              <a:xfrm>
                <a:off x="5524250" y="1370550"/>
                <a:ext cx="224900" cy="78000"/>
              </a:xfrm>
              <a:custGeom>
                <a:avLst/>
                <a:gdLst/>
                <a:ahLst/>
                <a:cxnLst/>
                <a:rect l="l" t="t" r="r" b="b"/>
                <a:pathLst>
                  <a:path w="8996" h="3120" extrusionOk="0">
                    <a:moveTo>
                      <a:pt x="5076" y="1"/>
                    </a:moveTo>
                    <a:cubicBezTo>
                      <a:pt x="5012" y="1"/>
                      <a:pt x="4955" y="45"/>
                      <a:pt x="4940" y="109"/>
                    </a:cubicBezTo>
                    <a:lnTo>
                      <a:pt x="4740" y="969"/>
                    </a:lnTo>
                    <a:cubicBezTo>
                      <a:pt x="4604" y="959"/>
                      <a:pt x="4471" y="954"/>
                      <a:pt x="4339" y="954"/>
                    </a:cubicBezTo>
                    <a:cubicBezTo>
                      <a:pt x="4091" y="954"/>
                      <a:pt x="3850" y="971"/>
                      <a:pt x="3617" y="1001"/>
                    </a:cubicBezTo>
                    <a:lnTo>
                      <a:pt x="3515" y="124"/>
                    </a:lnTo>
                    <a:cubicBezTo>
                      <a:pt x="3507" y="53"/>
                      <a:pt x="3448" y="1"/>
                      <a:pt x="3380" y="1"/>
                    </a:cubicBezTo>
                    <a:cubicBezTo>
                      <a:pt x="3374" y="1"/>
                      <a:pt x="3368" y="2"/>
                      <a:pt x="3362" y="2"/>
                    </a:cubicBezTo>
                    <a:cubicBezTo>
                      <a:pt x="3285" y="12"/>
                      <a:pt x="3231" y="79"/>
                      <a:pt x="3240" y="156"/>
                    </a:cubicBezTo>
                    <a:lnTo>
                      <a:pt x="3343" y="1042"/>
                    </a:lnTo>
                    <a:cubicBezTo>
                      <a:pt x="2966" y="1109"/>
                      <a:pt x="2613" y="1208"/>
                      <a:pt x="2288" y="1325"/>
                    </a:cubicBezTo>
                    <a:lnTo>
                      <a:pt x="1988" y="379"/>
                    </a:lnTo>
                    <a:cubicBezTo>
                      <a:pt x="1969" y="320"/>
                      <a:pt x="1913" y="282"/>
                      <a:pt x="1854" y="282"/>
                    </a:cubicBezTo>
                    <a:cubicBezTo>
                      <a:pt x="1840" y="282"/>
                      <a:pt x="1826" y="284"/>
                      <a:pt x="1812" y="288"/>
                    </a:cubicBezTo>
                    <a:cubicBezTo>
                      <a:pt x="1739" y="311"/>
                      <a:pt x="1699" y="389"/>
                      <a:pt x="1721" y="463"/>
                    </a:cubicBezTo>
                    <a:lnTo>
                      <a:pt x="2027" y="1425"/>
                    </a:lnTo>
                    <a:cubicBezTo>
                      <a:pt x="1651" y="1580"/>
                      <a:pt x="1317" y="1753"/>
                      <a:pt x="1037" y="1922"/>
                    </a:cubicBezTo>
                    <a:lnTo>
                      <a:pt x="736" y="1276"/>
                    </a:lnTo>
                    <a:cubicBezTo>
                      <a:pt x="713" y="1226"/>
                      <a:pt x="663" y="1196"/>
                      <a:pt x="611" y="1196"/>
                    </a:cubicBezTo>
                    <a:cubicBezTo>
                      <a:pt x="591" y="1196"/>
                      <a:pt x="571" y="1200"/>
                      <a:pt x="551" y="1210"/>
                    </a:cubicBezTo>
                    <a:cubicBezTo>
                      <a:pt x="482" y="1242"/>
                      <a:pt x="451" y="1324"/>
                      <a:pt x="485" y="1394"/>
                    </a:cubicBezTo>
                    <a:lnTo>
                      <a:pt x="801" y="2071"/>
                    </a:lnTo>
                    <a:cubicBezTo>
                      <a:pt x="335" y="2374"/>
                      <a:pt x="69" y="2622"/>
                      <a:pt x="58" y="2632"/>
                    </a:cubicBezTo>
                    <a:cubicBezTo>
                      <a:pt x="2" y="2686"/>
                      <a:pt x="0" y="2772"/>
                      <a:pt x="53" y="2828"/>
                    </a:cubicBezTo>
                    <a:cubicBezTo>
                      <a:pt x="80" y="2857"/>
                      <a:pt x="117" y="2871"/>
                      <a:pt x="153" y="2871"/>
                    </a:cubicBezTo>
                    <a:cubicBezTo>
                      <a:pt x="188" y="2871"/>
                      <a:pt x="222" y="2859"/>
                      <a:pt x="250" y="2833"/>
                    </a:cubicBezTo>
                    <a:cubicBezTo>
                      <a:pt x="259" y="2825"/>
                      <a:pt x="1267" y="1878"/>
                      <a:pt x="2791" y="1441"/>
                    </a:cubicBezTo>
                    <a:cubicBezTo>
                      <a:pt x="3314" y="1291"/>
                      <a:pt x="3831" y="1216"/>
                      <a:pt x="4341" y="1216"/>
                    </a:cubicBezTo>
                    <a:cubicBezTo>
                      <a:pt x="5814" y="1216"/>
                      <a:pt x="7230" y="1840"/>
                      <a:pt x="8567" y="3082"/>
                    </a:cubicBezTo>
                    <a:cubicBezTo>
                      <a:pt x="8593" y="3106"/>
                      <a:pt x="8627" y="3119"/>
                      <a:pt x="8662" y="3119"/>
                    </a:cubicBezTo>
                    <a:cubicBezTo>
                      <a:pt x="8699" y="3119"/>
                      <a:pt x="8737" y="3104"/>
                      <a:pt x="8764" y="3074"/>
                    </a:cubicBezTo>
                    <a:cubicBezTo>
                      <a:pt x="8816" y="3019"/>
                      <a:pt x="8813" y="2930"/>
                      <a:pt x="8757" y="2878"/>
                    </a:cubicBezTo>
                    <a:cubicBezTo>
                      <a:pt x="8613" y="2745"/>
                      <a:pt x="8468" y="2618"/>
                      <a:pt x="8325" y="2501"/>
                    </a:cubicBezTo>
                    <a:lnTo>
                      <a:pt x="8934" y="1975"/>
                    </a:lnTo>
                    <a:cubicBezTo>
                      <a:pt x="8990" y="1923"/>
                      <a:pt x="8996" y="1837"/>
                      <a:pt x="8946" y="1778"/>
                    </a:cubicBezTo>
                    <a:cubicBezTo>
                      <a:pt x="8919" y="1746"/>
                      <a:pt x="8880" y="1730"/>
                      <a:pt x="8841" y="1730"/>
                    </a:cubicBezTo>
                    <a:cubicBezTo>
                      <a:pt x="8808" y="1730"/>
                      <a:pt x="8776" y="1741"/>
                      <a:pt x="8750" y="1763"/>
                    </a:cubicBezTo>
                    <a:lnTo>
                      <a:pt x="8101" y="2324"/>
                    </a:lnTo>
                    <a:cubicBezTo>
                      <a:pt x="7863" y="2141"/>
                      <a:pt x="7625" y="1981"/>
                      <a:pt x="7391" y="1840"/>
                    </a:cubicBezTo>
                    <a:lnTo>
                      <a:pt x="7919" y="1302"/>
                    </a:lnTo>
                    <a:cubicBezTo>
                      <a:pt x="7972" y="1247"/>
                      <a:pt x="7972" y="1159"/>
                      <a:pt x="7915" y="1105"/>
                    </a:cubicBezTo>
                    <a:cubicBezTo>
                      <a:pt x="7888" y="1079"/>
                      <a:pt x="7853" y="1065"/>
                      <a:pt x="7818" y="1065"/>
                    </a:cubicBezTo>
                    <a:cubicBezTo>
                      <a:pt x="7782" y="1065"/>
                      <a:pt x="7746" y="1079"/>
                      <a:pt x="7719" y="1108"/>
                    </a:cubicBezTo>
                    <a:lnTo>
                      <a:pt x="7143" y="1697"/>
                    </a:lnTo>
                    <a:cubicBezTo>
                      <a:pt x="6844" y="1532"/>
                      <a:pt x="6547" y="1399"/>
                      <a:pt x="6256" y="1294"/>
                    </a:cubicBezTo>
                    <a:lnTo>
                      <a:pt x="6679" y="487"/>
                    </a:lnTo>
                    <a:cubicBezTo>
                      <a:pt x="6715" y="418"/>
                      <a:pt x="6689" y="334"/>
                      <a:pt x="6620" y="300"/>
                    </a:cubicBezTo>
                    <a:cubicBezTo>
                      <a:pt x="6599" y="289"/>
                      <a:pt x="6577" y="283"/>
                      <a:pt x="6555" y="283"/>
                    </a:cubicBezTo>
                    <a:cubicBezTo>
                      <a:pt x="6505" y="283"/>
                      <a:pt x="6457" y="311"/>
                      <a:pt x="6433" y="358"/>
                    </a:cubicBezTo>
                    <a:lnTo>
                      <a:pt x="5989" y="1206"/>
                    </a:lnTo>
                    <a:cubicBezTo>
                      <a:pt x="5659" y="1104"/>
                      <a:pt x="5336" y="1036"/>
                      <a:pt x="5020" y="997"/>
                    </a:cubicBezTo>
                    <a:lnTo>
                      <a:pt x="5210" y="172"/>
                    </a:lnTo>
                    <a:cubicBezTo>
                      <a:pt x="5229" y="97"/>
                      <a:pt x="5182" y="23"/>
                      <a:pt x="5107" y="4"/>
                    </a:cubicBezTo>
                    <a:cubicBezTo>
                      <a:pt x="5096" y="2"/>
                      <a:pt x="5086" y="1"/>
                      <a:pt x="507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75" name="Google Shape;2275;p36"/>
              <p:cNvSpPr/>
              <p:nvPr/>
            </p:nvSpPr>
            <p:spPr>
              <a:xfrm>
                <a:off x="5359600" y="1359225"/>
                <a:ext cx="26175" cy="182850"/>
              </a:xfrm>
              <a:custGeom>
                <a:avLst/>
                <a:gdLst/>
                <a:ahLst/>
                <a:cxnLst/>
                <a:rect l="l" t="t" r="r" b="b"/>
                <a:pathLst>
                  <a:path w="1047" h="7314" extrusionOk="0">
                    <a:moveTo>
                      <a:pt x="511" y="1"/>
                    </a:moveTo>
                    <a:cubicBezTo>
                      <a:pt x="252" y="1"/>
                      <a:pt x="1" y="227"/>
                      <a:pt x="43" y="501"/>
                    </a:cubicBezTo>
                    <a:cubicBezTo>
                      <a:pt x="74" y="711"/>
                      <a:pt x="297" y="901"/>
                      <a:pt x="516" y="901"/>
                    </a:cubicBezTo>
                    <a:cubicBezTo>
                      <a:pt x="557" y="901"/>
                      <a:pt x="598" y="894"/>
                      <a:pt x="638" y="880"/>
                    </a:cubicBezTo>
                    <a:cubicBezTo>
                      <a:pt x="711" y="852"/>
                      <a:pt x="778" y="813"/>
                      <a:pt x="835" y="761"/>
                    </a:cubicBezTo>
                    <a:cubicBezTo>
                      <a:pt x="970" y="642"/>
                      <a:pt x="1046" y="467"/>
                      <a:pt x="986" y="283"/>
                    </a:cubicBezTo>
                    <a:cubicBezTo>
                      <a:pt x="928" y="107"/>
                      <a:pt x="750" y="33"/>
                      <a:pt x="578" y="6"/>
                    </a:cubicBezTo>
                    <a:cubicBezTo>
                      <a:pt x="555" y="3"/>
                      <a:pt x="533" y="1"/>
                      <a:pt x="511" y="1"/>
                    </a:cubicBezTo>
                    <a:close/>
                    <a:moveTo>
                      <a:pt x="511" y="1290"/>
                    </a:moveTo>
                    <a:cubicBezTo>
                      <a:pt x="252" y="1290"/>
                      <a:pt x="1" y="1515"/>
                      <a:pt x="43" y="1790"/>
                    </a:cubicBezTo>
                    <a:cubicBezTo>
                      <a:pt x="74" y="2000"/>
                      <a:pt x="298" y="2191"/>
                      <a:pt x="517" y="2191"/>
                    </a:cubicBezTo>
                    <a:cubicBezTo>
                      <a:pt x="558" y="2191"/>
                      <a:pt x="598" y="2184"/>
                      <a:pt x="638" y="2170"/>
                    </a:cubicBezTo>
                    <a:cubicBezTo>
                      <a:pt x="711" y="2140"/>
                      <a:pt x="778" y="2100"/>
                      <a:pt x="835" y="2050"/>
                    </a:cubicBezTo>
                    <a:cubicBezTo>
                      <a:pt x="970" y="1931"/>
                      <a:pt x="1046" y="1756"/>
                      <a:pt x="986" y="1572"/>
                    </a:cubicBezTo>
                    <a:cubicBezTo>
                      <a:pt x="928" y="1395"/>
                      <a:pt x="750" y="1322"/>
                      <a:pt x="578" y="1295"/>
                    </a:cubicBezTo>
                    <a:cubicBezTo>
                      <a:pt x="555" y="1291"/>
                      <a:pt x="533" y="1290"/>
                      <a:pt x="511" y="1290"/>
                    </a:cubicBezTo>
                    <a:close/>
                    <a:moveTo>
                      <a:pt x="510" y="2576"/>
                    </a:moveTo>
                    <a:cubicBezTo>
                      <a:pt x="251" y="2576"/>
                      <a:pt x="1" y="2803"/>
                      <a:pt x="43" y="3076"/>
                    </a:cubicBezTo>
                    <a:cubicBezTo>
                      <a:pt x="75" y="3287"/>
                      <a:pt x="298" y="3476"/>
                      <a:pt x="517" y="3476"/>
                    </a:cubicBezTo>
                    <a:cubicBezTo>
                      <a:pt x="558" y="3476"/>
                      <a:pt x="598" y="3470"/>
                      <a:pt x="638" y="3455"/>
                    </a:cubicBezTo>
                    <a:cubicBezTo>
                      <a:pt x="711" y="3429"/>
                      <a:pt x="778" y="3389"/>
                      <a:pt x="835" y="3337"/>
                    </a:cubicBezTo>
                    <a:cubicBezTo>
                      <a:pt x="970" y="3218"/>
                      <a:pt x="1046" y="3043"/>
                      <a:pt x="986" y="2858"/>
                    </a:cubicBezTo>
                    <a:cubicBezTo>
                      <a:pt x="928" y="2681"/>
                      <a:pt x="749" y="2609"/>
                      <a:pt x="578" y="2582"/>
                    </a:cubicBezTo>
                    <a:cubicBezTo>
                      <a:pt x="555" y="2578"/>
                      <a:pt x="532" y="2576"/>
                      <a:pt x="510" y="2576"/>
                    </a:cubicBezTo>
                    <a:close/>
                    <a:moveTo>
                      <a:pt x="511" y="3836"/>
                    </a:moveTo>
                    <a:cubicBezTo>
                      <a:pt x="252" y="3836"/>
                      <a:pt x="1" y="4062"/>
                      <a:pt x="43" y="4337"/>
                    </a:cubicBezTo>
                    <a:cubicBezTo>
                      <a:pt x="74" y="4548"/>
                      <a:pt x="297" y="4737"/>
                      <a:pt x="517" y="4737"/>
                    </a:cubicBezTo>
                    <a:cubicBezTo>
                      <a:pt x="557" y="4737"/>
                      <a:pt x="598" y="4731"/>
                      <a:pt x="638" y="4716"/>
                    </a:cubicBezTo>
                    <a:cubicBezTo>
                      <a:pt x="711" y="4687"/>
                      <a:pt x="778" y="4647"/>
                      <a:pt x="835" y="4598"/>
                    </a:cubicBezTo>
                    <a:cubicBezTo>
                      <a:pt x="970" y="4478"/>
                      <a:pt x="1046" y="4304"/>
                      <a:pt x="986" y="4119"/>
                    </a:cubicBezTo>
                    <a:cubicBezTo>
                      <a:pt x="928" y="3942"/>
                      <a:pt x="750" y="3868"/>
                      <a:pt x="578" y="3842"/>
                    </a:cubicBezTo>
                    <a:cubicBezTo>
                      <a:pt x="555" y="3838"/>
                      <a:pt x="533" y="3836"/>
                      <a:pt x="511" y="3836"/>
                    </a:cubicBezTo>
                    <a:close/>
                    <a:moveTo>
                      <a:pt x="511" y="5124"/>
                    </a:moveTo>
                    <a:cubicBezTo>
                      <a:pt x="252" y="5124"/>
                      <a:pt x="1" y="5350"/>
                      <a:pt x="43" y="5625"/>
                    </a:cubicBezTo>
                    <a:cubicBezTo>
                      <a:pt x="74" y="5835"/>
                      <a:pt x="298" y="6025"/>
                      <a:pt x="517" y="6025"/>
                    </a:cubicBezTo>
                    <a:cubicBezTo>
                      <a:pt x="558" y="6025"/>
                      <a:pt x="598" y="6019"/>
                      <a:pt x="638" y="6004"/>
                    </a:cubicBezTo>
                    <a:cubicBezTo>
                      <a:pt x="711" y="5975"/>
                      <a:pt x="778" y="5936"/>
                      <a:pt x="835" y="5884"/>
                    </a:cubicBezTo>
                    <a:cubicBezTo>
                      <a:pt x="970" y="5766"/>
                      <a:pt x="1046" y="5590"/>
                      <a:pt x="986" y="5406"/>
                    </a:cubicBezTo>
                    <a:cubicBezTo>
                      <a:pt x="928" y="5230"/>
                      <a:pt x="750" y="5156"/>
                      <a:pt x="578" y="5129"/>
                    </a:cubicBezTo>
                    <a:cubicBezTo>
                      <a:pt x="555" y="5126"/>
                      <a:pt x="533" y="5124"/>
                      <a:pt x="511" y="5124"/>
                    </a:cubicBezTo>
                    <a:close/>
                    <a:moveTo>
                      <a:pt x="511" y="6413"/>
                    </a:moveTo>
                    <a:cubicBezTo>
                      <a:pt x="252" y="6413"/>
                      <a:pt x="1" y="6639"/>
                      <a:pt x="43" y="6913"/>
                    </a:cubicBezTo>
                    <a:cubicBezTo>
                      <a:pt x="74" y="7124"/>
                      <a:pt x="298" y="7314"/>
                      <a:pt x="517" y="7314"/>
                    </a:cubicBezTo>
                    <a:cubicBezTo>
                      <a:pt x="558" y="7314"/>
                      <a:pt x="598" y="7307"/>
                      <a:pt x="638" y="7293"/>
                    </a:cubicBezTo>
                    <a:cubicBezTo>
                      <a:pt x="711" y="7264"/>
                      <a:pt x="778" y="7225"/>
                      <a:pt x="835" y="7173"/>
                    </a:cubicBezTo>
                    <a:cubicBezTo>
                      <a:pt x="970" y="7055"/>
                      <a:pt x="1046" y="6879"/>
                      <a:pt x="986" y="6695"/>
                    </a:cubicBezTo>
                    <a:cubicBezTo>
                      <a:pt x="928" y="6519"/>
                      <a:pt x="750" y="6445"/>
                      <a:pt x="578" y="6418"/>
                    </a:cubicBezTo>
                    <a:cubicBezTo>
                      <a:pt x="555" y="6415"/>
                      <a:pt x="533" y="6413"/>
                      <a:pt x="511" y="6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6" name="Google Shape;2276;p36"/>
              <p:cNvSpPr/>
              <p:nvPr/>
            </p:nvSpPr>
            <p:spPr>
              <a:xfrm>
                <a:off x="5881250" y="1359225"/>
                <a:ext cx="26175" cy="182850"/>
              </a:xfrm>
              <a:custGeom>
                <a:avLst/>
                <a:gdLst/>
                <a:ahLst/>
                <a:cxnLst/>
                <a:rect l="l" t="t" r="r" b="b"/>
                <a:pathLst>
                  <a:path w="1047" h="7314" extrusionOk="0">
                    <a:moveTo>
                      <a:pt x="510" y="1"/>
                    </a:moveTo>
                    <a:cubicBezTo>
                      <a:pt x="252" y="1"/>
                      <a:pt x="1" y="227"/>
                      <a:pt x="42" y="501"/>
                    </a:cubicBezTo>
                    <a:cubicBezTo>
                      <a:pt x="74" y="711"/>
                      <a:pt x="297" y="901"/>
                      <a:pt x="516" y="901"/>
                    </a:cubicBezTo>
                    <a:cubicBezTo>
                      <a:pt x="557" y="901"/>
                      <a:pt x="598" y="894"/>
                      <a:pt x="638" y="880"/>
                    </a:cubicBezTo>
                    <a:cubicBezTo>
                      <a:pt x="710" y="852"/>
                      <a:pt x="778" y="813"/>
                      <a:pt x="836" y="761"/>
                    </a:cubicBezTo>
                    <a:cubicBezTo>
                      <a:pt x="970" y="642"/>
                      <a:pt x="1046" y="467"/>
                      <a:pt x="987" y="283"/>
                    </a:cubicBezTo>
                    <a:cubicBezTo>
                      <a:pt x="929" y="107"/>
                      <a:pt x="749" y="33"/>
                      <a:pt x="577" y="6"/>
                    </a:cubicBezTo>
                    <a:cubicBezTo>
                      <a:pt x="555" y="3"/>
                      <a:pt x="532" y="1"/>
                      <a:pt x="510" y="1"/>
                    </a:cubicBezTo>
                    <a:close/>
                    <a:moveTo>
                      <a:pt x="510" y="1290"/>
                    </a:moveTo>
                    <a:cubicBezTo>
                      <a:pt x="252" y="1290"/>
                      <a:pt x="1" y="1515"/>
                      <a:pt x="42" y="1790"/>
                    </a:cubicBezTo>
                    <a:cubicBezTo>
                      <a:pt x="74" y="2000"/>
                      <a:pt x="298" y="2191"/>
                      <a:pt x="517" y="2191"/>
                    </a:cubicBezTo>
                    <a:cubicBezTo>
                      <a:pt x="558" y="2191"/>
                      <a:pt x="599" y="2184"/>
                      <a:pt x="638" y="2170"/>
                    </a:cubicBezTo>
                    <a:cubicBezTo>
                      <a:pt x="710" y="2140"/>
                      <a:pt x="778" y="2100"/>
                      <a:pt x="836" y="2050"/>
                    </a:cubicBezTo>
                    <a:cubicBezTo>
                      <a:pt x="970" y="1931"/>
                      <a:pt x="1046" y="1756"/>
                      <a:pt x="987" y="1572"/>
                    </a:cubicBezTo>
                    <a:cubicBezTo>
                      <a:pt x="929" y="1395"/>
                      <a:pt x="749" y="1322"/>
                      <a:pt x="577" y="1295"/>
                    </a:cubicBezTo>
                    <a:cubicBezTo>
                      <a:pt x="555" y="1291"/>
                      <a:pt x="532" y="1290"/>
                      <a:pt x="510" y="1290"/>
                    </a:cubicBezTo>
                    <a:close/>
                    <a:moveTo>
                      <a:pt x="509" y="2576"/>
                    </a:moveTo>
                    <a:cubicBezTo>
                      <a:pt x="251" y="2576"/>
                      <a:pt x="1" y="2803"/>
                      <a:pt x="42" y="3076"/>
                    </a:cubicBezTo>
                    <a:cubicBezTo>
                      <a:pt x="75" y="3287"/>
                      <a:pt x="298" y="3476"/>
                      <a:pt x="517" y="3476"/>
                    </a:cubicBezTo>
                    <a:cubicBezTo>
                      <a:pt x="558" y="3476"/>
                      <a:pt x="599" y="3470"/>
                      <a:pt x="638" y="3455"/>
                    </a:cubicBezTo>
                    <a:cubicBezTo>
                      <a:pt x="710" y="3429"/>
                      <a:pt x="778" y="3389"/>
                      <a:pt x="836" y="3337"/>
                    </a:cubicBezTo>
                    <a:cubicBezTo>
                      <a:pt x="970" y="3218"/>
                      <a:pt x="1046" y="3043"/>
                      <a:pt x="987" y="2858"/>
                    </a:cubicBezTo>
                    <a:cubicBezTo>
                      <a:pt x="929" y="2681"/>
                      <a:pt x="748" y="2609"/>
                      <a:pt x="577" y="2582"/>
                    </a:cubicBezTo>
                    <a:cubicBezTo>
                      <a:pt x="554" y="2578"/>
                      <a:pt x="532" y="2576"/>
                      <a:pt x="509" y="2576"/>
                    </a:cubicBezTo>
                    <a:close/>
                    <a:moveTo>
                      <a:pt x="510" y="3836"/>
                    </a:moveTo>
                    <a:cubicBezTo>
                      <a:pt x="252" y="3836"/>
                      <a:pt x="1" y="4062"/>
                      <a:pt x="42" y="4337"/>
                    </a:cubicBezTo>
                    <a:cubicBezTo>
                      <a:pt x="74" y="4548"/>
                      <a:pt x="297" y="4737"/>
                      <a:pt x="517" y="4737"/>
                    </a:cubicBezTo>
                    <a:cubicBezTo>
                      <a:pt x="558" y="4737"/>
                      <a:pt x="598" y="4731"/>
                      <a:pt x="638" y="4716"/>
                    </a:cubicBezTo>
                    <a:cubicBezTo>
                      <a:pt x="710" y="4687"/>
                      <a:pt x="778" y="4647"/>
                      <a:pt x="836" y="4598"/>
                    </a:cubicBezTo>
                    <a:cubicBezTo>
                      <a:pt x="970" y="4478"/>
                      <a:pt x="1046" y="4304"/>
                      <a:pt x="987" y="4119"/>
                    </a:cubicBezTo>
                    <a:cubicBezTo>
                      <a:pt x="929" y="3942"/>
                      <a:pt x="749" y="3868"/>
                      <a:pt x="577" y="3842"/>
                    </a:cubicBezTo>
                    <a:cubicBezTo>
                      <a:pt x="555" y="3838"/>
                      <a:pt x="532" y="3836"/>
                      <a:pt x="510" y="3836"/>
                    </a:cubicBezTo>
                    <a:close/>
                    <a:moveTo>
                      <a:pt x="510" y="5124"/>
                    </a:moveTo>
                    <a:cubicBezTo>
                      <a:pt x="252" y="5124"/>
                      <a:pt x="1" y="5350"/>
                      <a:pt x="42" y="5625"/>
                    </a:cubicBezTo>
                    <a:cubicBezTo>
                      <a:pt x="74" y="5835"/>
                      <a:pt x="298" y="6025"/>
                      <a:pt x="517" y="6025"/>
                    </a:cubicBezTo>
                    <a:cubicBezTo>
                      <a:pt x="558" y="6025"/>
                      <a:pt x="599" y="6019"/>
                      <a:pt x="638" y="6004"/>
                    </a:cubicBezTo>
                    <a:cubicBezTo>
                      <a:pt x="710" y="5975"/>
                      <a:pt x="778" y="5936"/>
                      <a:pt x="836" y="5884"/>
                    </a:cubicBezTo>
                    <a:cubicBezTo>
                      <a:pt x="970" y="5766"/>
                      <a:pt x="1046" y="5590"/>
                      <a:pt x="987" y="5406"/>
                    </a:cubicBezTo>
                    <a:cubicBezTo>
                      <a:pt x="929" y="5230"/>
                      <a:pt x="749" y="5156"/>
                      <a:pt x="577" y="5129"/>
                    </a:cubicBezTo>
                    <a:cubicBezTo>
                      <a:pt x="555" y="5126"/>
                      <a:pt x="532" y="5124"/>
                      <a:pt x="510" y="5124"/>
                    </a:cubicBezTo>
                    <a:close/>
                    <a:moveTo>
                      <a:pt x="510" y="6413"/>
                    </a:moveTo>
                    <a:cubicBezTo>
                      <a:pt x="252" y="6413"/>
                      <a:pt x="1" y="6639"/>
                      <a:pt x="42" y="6913"/>
                    </a:cubicBezTo>
                    <a:cubicBezTo>
                      <a:pt x="74" y="7124"/>
                      <a:pt x="298" y="7314"/>
                      <a:pt x="517" y="7314"/>
                    </a:cubicBezTo>
                    <a:cubicBezTo>
                      <a:pt x="558" y="7314"/>
                      <a:pt x="599" y="7307"/>
                      <a:pt x="638" y="7293"/>
                    </a:cubicBezTo>
                    <a:cubicBezTo>
                      <a:pt x="710" y="7264"/>
                      <a:pt x="778" y="7225"/>
                      <a:pt x="836" y="7173"/>
                    </a:cubicBezTo>
                    <a:cubicBezTo>
                      <a:pt x="970" y="7055"/>
                      <a:pt x="1046" y="6879"/>
                      <a:pt x="987" y="6695"/>
                    </a:cubicBezTo>
                    <a:cubicBezTo>
                      <a:pt x="929" y="6519"/>
                      <a:pt x="749" y="6445"/>
                      <a:pt x="577" y="6418"/>
                    </a:cubicBezTo>
                    <a:cubicBezTo>
                      <a:pt x="555" y="6415"/>
                      <a:pt x="532" y="6413"/>
                      <a:pt x="510" y="6413"/>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7" name="Google Shape;2277;p36"/>
              <p:cNvSpPr/>
              <p:nvPr/>
            </p:nvSpPr>
            <p:spPr>
              <a:xfrm>
                <a:off x="5410150" y="1342250"/>
                <a:ext cx="44300" cy="220775"/>
              </a:xfrm>
              <a:custGeom>
                <a:avLst/>
                <a:gdLst/>
                <a:ahLst/>
                <a:cxnLst/>
                <a:rect l="l" t="t" r="r" b="b"/>
                <a:pathLst>
                  <a:path w="1772" h="8831" extrusionOk="0">
                    <a:moveTo>
                      <a:pt x="1" y="1"/>
                    </a:moveTo>
                    <a:lnTo>
                      <a:pt x="1" y="8831"/>
                    </a:lnTo>
                    <a:lnTo>
                      <a:pt x="526" y="8831"/>
                    </a:lnTo>
                    <a:lnTo>
                      <a:pt x="526" y="1"/>
                    </a:lnTo>
                    <a:close/>
                    <a:moveTo>
                      <a:pt x="1247" y="1"/>
                    </a:moveTo>
                    <a:lnTo>
                      <a:pt x="1247" y="8831"/>
                    </a:lnTo>
                    <a:lnTo>
                      <a:pt x="1772" y="8831"/>
                    </a:lnTo>
                    <a:lnTo>
                      <a:pt x="177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8" name="Google Shape;2278;p36"/>
              <p:cNvSpPr/>
              <p:nvPr/>
            </p:nvSpPr>
            <p:spPr>
              <a:xfrm>
                <a:off x="5810725" y="1342250"/>
                <a:ext cx="44325" cy="220775"/>
              </a:xfrm>
              <a:custGeom>
                <a:avLst/>
                <a:gdLst/>
                <a:ahLst/>
                <a:cxnLst/>
                <a:rect l="l" t="t" r="r" b="b"/>
                <a:pathLst>
                  <a:path w="1773" h="8831" extrusionOk="0">
                    <a:moveTo>
                      <a:pt x="1" y="1"/>
                    </a:moveTo>
                    <a:lnTo>
                      <a:pt x="1" y="8831"/>
                    </a:lnTo>
                    <a:lnTo>
                      <a:pt x="526" y="8831"/>
                    </a:lnTo>
                    <a:lnTo>
                      <a:pt x="526" y="1"/>
                    </a:lnTo>
                    <a:close/>
                    <a:moveTo>
                      <a:pt x="1247" y="1"/>
                    </a:moveTo>
                    <a:lnTo>
                      <a:pt x="1247" y="8831"/>
                    </a:lnTo>
                    <a:lnTo>
                      <a:pt x="1772" y="8831"/>
                    </a:lnTo>
                    <a:lnTo>
                      <a:pt x="1772"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2279" name="Google Shape;2279;p36"/>
            <p:cNvGrpSpPr/>
            <p:nvPr/>
          </p:nvGrpSpPr>
          <p:grpSpPr>
            <a:xfrm rot="5400000">
              <a:off x="4759677" y="2049432"/>
              <a:ext cx="545275" cy="2467372"/>
              <a:chOff x="1325375" y="1908925"/>
              <a:chExt cx="291950" cy="1321075"/>
            </a:xfrm>
          </p:grpSpPr>
          <p:sp>
            <p:nvSpPr>
              <p:cNvPr id="2280" name="Google Shape;2280;p36"/>
              <p:cNvSpPr/>
              <p:nvPr/>
            </p:nvSpPr>
            <p:spPr>
              <a:xfrm>
                <a:off x="1325375" y="1908925"/>
                <a:ext cx="291950" cy="1321075"/>
              </a:xfrm>
              <a:custGeom>
                <a:avLst/>
                <a:gdLst/>
                <a:ahLst/>
                <a:cxnLst/>
                <a:rect l="l" t="t" r="r" b="b"/>
                <a:pathLst>
                  <a:path w="11678" h="52843" extrusionOk="0">
                    <a:moveTo>
                      <a:pt x="0" y="0"/>
                    </a:moveTo>
                    <a:lnTo>
                      <a:pt x="0" y="52843"/>
                    </a:lnTo>
                    <a:lnTo>
                      <a:pt x="11678" y="52843"/>
                    </a:lnTo>
                    <a:lnTo>
                      <a:pt x="1167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81" name="Google Shape;2281;p36"/>
              <p:cNvSpPr/>
              <p:nvPr/>
            </p:nvSpPr>
            <p:spPr>
              <a:xfrm>
                <a:off x="1353550" y="2212325"/>
                <a:ext cx="235600" cy="714275"/>
              </a:xfrm>
              <a:custGeom>
                <a:avLst/>
                <a:gdLst/>
                <a:ahLst/>
                <a:cxnLst/>
                <a:rect l="l" t="t" r="r" b="b"/>
                <a:pathLst>
                  <a:path w="9424" h="28571" extrusionOk="0">
                    <a:moveTo>
                      <a:pt x="454" y="1"/>
                    </a:moveTo>
                    <a:cubicBezTo>
                      <a:pt x="204" y="1"/>
                      <a:pt x="1" y="204"/>
                      <a:pt x="1" y="454"/>
                    </a:cubicBezTo>
                    <a:lnTo>
                      <a:pt x="1" y="28117"/>
                    </a:lnTo>
                    <a:cubicBezTo>
                      <a:pt x="1" y="28367"/>
                      <a:pt x="204" y="28570"/>
                      <a:pt x="454" y="28570"/>
                    </a:cubicBezTo>
                    <a:lnTo>
                      <a:pt x="8971" y="28570"/>
                    </a:lnTo>
                    <a:cubicBezTo>
                      <a:pt x="9220" y="28570"/>
                      <a:pt x="9423" y="28367"/>
                      <a:pt x="9423" y="28117"/>
                    </a:cubicBezTo>
                    <a:lnTo>
                      <a:pt x="9423" y="454"/>
                    </a:lnTo>
                    <a:cubicBezTo>
                      <a:pt x="9423" y="204"/>
                      <a:pt x="9220" y="1"/>
                      <a:pt x="8971"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82" name="Google Shape;2282;p36"/>
              <p:cNvSpPr/>
              <p:nvPr/>
            </p:nvSpPr>
            <p:spPr>
              <a:xfrm>
                <a:off x="1434675" y="2308350"/>
                <a:ext cx="72500" cy="522250"/>
              </a:xfrm>
              <a:custGeom>
                <a:avLst/>
                <a:gdLst/>
                <a:ahLst/>
                <a:cxnLst/>
                <a:rect l="l" t="t" r="r" b="b"/>
                <a:pathLst>
                  <a:path w="2900" h="20890" extrusionOk="0">
                    <a:moveTo>
                      <a:pt x="140" y="1"/>
                    </a:moveTo>
                    <a:cubicBezTo>
                      <a:pt x="64" y="1"/>
                      <a:pt x="1" y="62"/>
                      <a:pt x="1" y="140"/>
                    </a:cubicBezTo>
                    <a:lnTo>
                      <a:pt x="1" y="20750"/>
                    </a:lnTo>
                    <a:cubicBezTo>
                      <a:pt x="1" y="20826"/>
                      <a:pt x="63" y="20889"/>
                      <a:pt x="140" y="20889"/>
                    </a:cubicBezTo>
                    <a:lnTo>
                      <a:pt x="2760" y="20889"/>
                    </a:lnTo>
                    <a:cubicBezTo>
                      <a:pt x="2836" y="20889"/>
                      <a:pt x="2899" y="20826"/>
                      <a:pt x="2899" y="20750"/>
                    </a:cubicBezTo>
                    <a:lnTo>
                      <a:pt x="2899" y="140"/>
                    </a:lnTo>
                    <a:cubicBezTo>
                      <a:pt x="2899" y="64"/>
                      <a:pt x="2838" y="1"/>
                      <a:pt x="2760"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283" name="Google Shape;2283;p36"/>
              <p:cNvSpPr/>
              <p:nvPr/>
            </p:nvSpPr>
            <p:spPr>
              <a:xfrm>
                <a:off x="1374725" y="2233750"/>
                <a:ext cx="193275" cy="671450"/>
              </a:xfrm>
              <a:custGeom>
                <a:avLst/>
                <a:gdLst/>
                <a:ahLst/>
                <a:cxnLst/>
                <a:rect l="l" t="t" r="r" b="b"/>
                <a:pathLst>
                  <a:path w="7731" h="26858" extrusionOk="0">
                    <a:moveTo>
                      <a:pt x="3865" y="266"/>
                    </a:moveTo>
                    <a:cubicBezTo>
                      <a:pt x="5849" y="266"/>
                      <a:pt x="7463" y="1920"/>
                      <a:pt x="7463" y="3957"/>
                    </a:cubicBezTo>
                    <a:lnTo>
                      <a:pt x="7463" y="22901"/>
                    </a:lnTo>
                    <a:cubicBezTo>
                      <a:pt x="7463" y="24937"/>
                      <a:pt x="5849" y="26593"/>
                      <a:pt x="3865" y="26593"/>
                    </a:cubicBezTo>
                    <a:cubicBezTo>
                      <a:pt x="1881" y="26593"/>
                      <a:pt x="268" y="24937"/>
                      <a:pt x="268" y="22901"/>
                    </a:cubicBezTo>
                    <a:lnTo>
                      <a:pt x="268" y="3957"/>
                    </a:lnTo>
                    <a:cubicBezTo>
                      <a:pt x="268" y="1921"/>
                      <a:pt x="1881" y="266"/>
                      <a:pt x="3865" y="266"/>
                    </a:cubicBezTo>
                    <a:close/>
                    <a:moveTo>
                      <a:pt x="3865" y="0"/>
                    </a:moveTo>
                    <a:cubicBezTo>
                      <a:pt x="1734" y="0"/>
                      <a:pt x="1" y="1734"/>
                      <a:pt x="1" y="3866"/>
                    </a:cubicBezTo>
                    <a:lnTo>
                      <a:pt x="1" y="22992"/>
                    </a:lnTo>
                    <a:cubicBezTo>
                      <a:pt x="1" y="25124"/>
                      <a:pt x="1734" y="26857"/>
                      <a:pt x="3865" y="26857"/>
                    </a:cubicBezTo>
                    <a:cubicBezTo>
                      <a:pt x="5997" y="26857"/>
                      <a:pt x="7730" y="25124"/>
                      <a:pt x="7730" y="22992"/>
                    </a:cubicBezTo>
                    <a:lnTo>
                      <a:pt x="7730" y="3866"/>
                    </a:lnTo>
                    <a:cubicBezTo>
                      <a:pt x="7730" y="1734"/>
                      <a:pt x="5997" y="0"/>
                      <a:pt x="386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84" name="Google Shape;2284;p36"/>
              <p:cNvSpPr/>
              <p:nvPr/>
            </p:nvSpPr>
            <p:spPr>
              <a:xfrm>
                <a:off x="1325400" y="1971525"/>
                <a:ext cx="291925" cy="94975"/>
              </a:xfrm>
              <a:custGeom>
                <a:avLst/>
                <a:gdLst/>
                <a:ahLst/>
                <a:cxnLst/>
                <a:rect l="l" t="t" r="r" b="b"/>
                <a:pathLst>
                  <a:path w="11677" h="3799" extrusionOk="0">
                    <a:moveTo>
                      <a:pt x="0" y="0"/>
                    </a:moveTo>
                    <a:lnTo>
                      <a:pt x="0" y="1520"/>
                    </a:lnTo>
                    <a:lnTo>
                      <a:pt x="11677" y="1520"/>
                    </a:lnTo>
                    <a:lnTo>
                      <a:pt x="11677" y="0"/>
                    </a:lnTo>
                    <a:close/>
                    <a:moveTo>
                      <a:pt x="0" y="2278"/>
                    </a:moveTo>
                    <a:lnTo>
                      <a:pt x="0" y="3798"/>
                    </a:lnTo>
                    <a:lnTo>
                      <a:pt x="11677" y="3798"/>
                    </a:lnTo>
                    <a:lnTo>
                      <a:pt x="11677" y="2278"/>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85" name="Google Shape;2285;p36"/>
              <p:cNvSpPr/>
              <p:nvPr/>
            </p:nvSpPr>
            <p:spPr>
              <a:xfrm>
                <a:off x="1325375" y="2094300"/>
                <a:ext cx="291950" cy="11275"/>
              </a:xfrm>
              <a:custGeom>
                <a:avLst/>
                <a:gdLst/>
                <a:ahLst/>
                <a:cxnLst/>
                <a:rect l="l" t="t" r="r" b="b"/>
                <a:pathLst>
                  <a:path w="11678" h="451" extrusionOk="0">
                    <a:moveTo>
                      <a:pt x="0" y="1"/>
                    </a:moveTo>
                    <a:lnTo>
                      <a:pt x="0" y="451"/>
                    </a:lnTo>
                    <a:lnTo>
                      <a:pt x="11678" y="451"/>
                    </a:lnTo>
                    <a:lnTo>
                      <a:pt x="11678"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86" name="Google Shape;2286;p36"/>
              <p:cNvSpPr/>
              <p:nvPr/>
            </p:nvSpPr>
            <p:spPr>
              <a:xfrm>
                <a:off x="1346000" y="1926775"/>
                <a:ext cx="249825" cy="13375"/>
              </a:xfrm>
              <a:custGeom>
                <a:avLst/>
                <a:gdLst/>
                <a:ahLst/>
                <a:cxnLst/>
                <a:rect l="l" t="t" r="r" b="b"/>
                <a:pathLst>
                  <a:path w="9993" h="535" extrusionOk="0">
                    <a:moveTo>
                      <a:pt x="1" y="1"/>
                    </a:moveTo>
                    <a:lnTo>
                      <a:pt x="1" y="534"/>
                    </a:lnTo>
                    <a:lnTo>
                      <a:pt x="535" y="534"/>
                    </a:lnTo>
                    <a:lnTo>
                      <a:pt x="535" y="1"/>
                    </a:lnTo>
                    <a:close/>
                    <a:moveTo>
                      <a:pt x="1184" y="1"/>
                    </a:moveTo>
                    <a:lnTo>
                      <a:pt x="1184" y="534"/>
                    </a:lnTo>
                    <a:lnTo>
                      <a:pt x="1718" y="534"/>
                    </a:lnTo>
                    <a:lnTo>
                      <a:pt x="1718" y="1"/>
                    </a:lnTo>
                    <a:close/>
                    <a:moveTo>
                      <a:pt x="2366" y="1"/>
                    </a:moveTo>
                    <a:lnTo>
                      <a:pt x="2366" y="534"/>
                    </a:lnTo>
                    <a:lnTo>
                      <a:pt x="2899" y="534"/>
                    </a:lnTo>
                    <a:lnTo>
                      <a:pt x="2899" y="1"/>
                    </a:lnTo>
                    <a:close/>
                    <a:moveTo>
                      <a:pt x="3548" y="1"/>
                    </a:moveTo>
                    <a:lnTo>
                      <a:pt x="3548" y="534"/>
                    </a:lnTo>
                    <a:lnTo>
                      <a:pt x="4081" y="534"/>
                    </a:lnTo>
                    <a:lnTo>
                      <a:pt x="4081" y="1"/>
                    </a:lnTo>
                    <a:close/>
                    <a:moveTo>
                      <a:pt x="4731" y="1"/>
                    </a:moveTo>
                    <a:lnTo>
                      <a:pt x="4731" y="534"/>
                    </a:lnTo>
                    <a:lnTo>
                      <a:pt x="5264" y="534"/>
                    </a:lnTo>
                    <a:lnTo>
                      <a:pt x="5264" y="1"/>
                    </a:lnTo>
                    <a:close/>
                    <a:moveTo>
                      <a:pt x="5912" y="1"/>
                    </a:moveTo>
                    <a:lnTo>
                      <a:pt x="5912" y="534"/>
                    </a:lnTo>
                    <a:lnTo>
                      <a:pt x="6446" y="534"/>
                    </a:lnTo>
                    <a:lnTo>
                      <a:pt x="6446" y="1"/>
                    </a:lnTo>
                    <a:close/>
                    <a:moveTo>
                      <a:pt x="7094" y="1"/>
                    </a:moveTo>
                    <a:lnTo>
                      <a:pt x="7094" y="534"/>
                    </a:lnTo>
                    <a:lnTo>
                      <a:pt x="7628" y="534"/>
                    </a:lnTo>
                    <a:lnTo>
                      <a:pt x="7628" y="1"/>
                    </a:lnTo>
                    <a:close/>
                    <a:moveTo>
                      <a:pt x="8276" y="1"/>
                    </a:moveTo>
                    <a:lnTo>
                      <a:pt x="8276" y="534"/>
                    </a:lnTo>
                    <a:lnTo>
                      <a:pt x="8810" y="534"/>
                    </a:lnTo>
                    <a:lnTo>
                      <a:pt x="8810" y="1"/>
                    </a:lnTo>
                    <a:close/>
                    <a:moveTo>
                      <a:pt x="9460" y="1"/>
                    </a:moveTo>
                    <a:lnTo>
                      <a:pt x="9460" y="534"/>
                    </a:lnTo>
                    <a:lnTo>
                      <a:pt x="9993" y="534"/>
                    </a:lnTo>
                    <a:lnTo>
                      <a:pt x="999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87" name="Google Shape;2287;p36"/>
              <p:cNvSpPr/>
              <p:nvPr/>
            </p:nvSpPr>
            <p:spPr>
              <a:xfrm>
                <a:off x="1325400" y="3068575"/>
                <a:ext cx="291925" cy="95000"/>
              </a:xfrm>
              <a:custGeom>
                <a:avLst/>
                <a:gdLst/>
                <a:ahLst/>
                <a:cxnLst/>
                <a:rect l="l" t="t" r="r" b="b"/>
                <a:pathLst>
                  <a:path w="11677" h="3800" extrusionOk="0">
                    <a:moveTo>
                      <a:pt x="0" y="1"/>
                    </a:moveTo>
                    <a:lnTo>
                      <a:pt x="0" y="1521"/>
                    </a:lnTo>
                    <a:lnTo>
                      <a:pt x="11677" y="1521"/>
                    </a:lnTo>
                    <a:lnTo>
                      <a:pt x="11677" y="1"/>
                    </a:lnTo>
                    <a:close/>
                    <a:moveTo>
                      <a:pt x="0" y="2279"/>
                    </a:moveTo>
                    <a:lnTo>
                      <a:pt x="0" y="3800"/>
                    </a:lnTo>
                    <a:lnTo>
                      <a:pt x="11677" y="3800"/>
                    </a:lnTo>
                    <a:lnTo>
                      <a:pt x="11677" y="2279"/>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88" name="Google Shape;2288;p36"/>
              <p:cNvSpPr/>
              <p:nvPr/>
            </p:nvSpPr>
            <p:spPr>
              <a:xfrm>
                <a:off x="1325375" y="3029450"/>
                <a:ext cx="291950" cy="11300"/>
              </a:xfrm>
              <a:custGeom>
                <a:avLst/>
                <a:gdLst/>
                <a:ahLst/>
                <a:cxnLst/>
                <a:rect l="l" t="t" r="r" b="b"/>
                <a:pathLst>
                  <a:path w="11678" h="452" extrusionOk="0">
                    <a:moveTo>
                      <a:pt x="0" y="1"/>
                    </a:moveTo>
                    <a:lnTo>
                      <a:pt x="0" y="451"/>
                    </a:lnTo>
                    <a:lnTo>
                      <a:pt x="11678" y="451"/>
                    </a:lnTo>
                    <a:lnTo>
                      <a:pt x="11678"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89" name="Google Shape;2289;p36"/>
              <p:cNvSpPr/>
              <p:nvPr/>
            </p:nvSpPr>
            <p:spPr>
              <a:xfrm>
                <a:off x="1346000" y="3194900"/>
                <a:ext cx="249825" cy="13400"/>
              </a:xfrm>
              <a:custGeom>
                <a:avLst/>
                <a:gdLst/>
                <a:ahLst/>
                <a:cxnLst/>
                <a:rect l="l" t="t" r="r" b="b"/>
                <a:pathLst>
                  <a:path w="9993" h="536" extrusionOk="0">
                    <a:moveTo>
                      <a:pt x="1184" y="0"/>
                    </a:moveTo>
                    <a:lnTo>
                      <a:pt x="1184" y="534"/>
                    </a:lnTo>
                    <a:lnTo>
                      <a:pt x="1718" y="534"/>
                    </a:lnTo>
                    <a:lnTo>
                      <a:pt x="1718" y="0"/>
                    </a:lnTo>
                    <a:close/>
                    <a:moveTo>
                      <a:pt x="2366" y="0"/>
                    </a:moveTo>
                    <a:lnTo>
                      <a:pt x="2366" y="534"/>
                    </a:lnTo>
                    <a:lnTo>
                      <a:pt x="2899" y="534"/>
                    </a:lnTo>
                    <a:lnTo>
                      <a:pt x="2899" y="0"/>
                    </a:lnTo>
                    <a:close/>
                    <a:moveTo>
                      <a:pt x="3548" y="0"/>
                    </a:moveTo>
                    <a:lnTo>
                      <a:pt x="3548" y="534"/>
                    </a:lnTo>
                    <a:lnTo>
                      <a:pt x="4081" y="534"/>
                    </a:lnTo>
                    <a:lnTo>
                      <a:pt x="4081" y="0"/>
                    </a:lnTo>
                    <a:close/>
                    <a:moveTo>
                      <a:pt x="4731" y="0"/>
                    </a:moveTo>
                    <a:lnTo>
                      <a:pt x="4731" y="534"/>
                    </a:lnTo>
                    <a:lnTo>
                      <a:pt x="5264" y="534"/>
                    </a:lnTo>
                    <a:lnTo>
                      <a:pt x="5264" y="0"/>
                    </a:lnTo>
                    <a:close/>
                    <a:moveTo>
                      <a:pt x="5912" y="0"/>
                    </a:moveTo>
                    <a:lnTo>
                      <a:pt x="5912" y="534"/>
                    </a:lnTo>
                    <a:lnTo>
                      <a:pt x="6446" y="534"/>
                    </a:lnTo>
                    <a:lnTo>
                      <a:pt x="6446" y="0"/>
                    </a:lnTo>
                    <a:close/>
                    <a:moveTo>
                      <a:pt x="7094" y="0"/>
                    </a:moveTo>
                    <a:lnTo>
                      <a:pt x="7094" y="534"/>
                    </a:lnTo>
                    <a:lnTo>
                      <a:pt x="7628" y="534"/>
                    </a:lnTo>
                    <a:lnTo>
                      <a:pt x="7628" y="0"/>
                    </a:lnTo>
                    <a:close/>
                    <a:moveTo>
                      <a:pt x="8276" y="0"/>
                    </a:moveTo>
                    <a:lnTo>
                      <a:pt x="8276" y="534"/>
                    </a:lnTo>
                    <a:lnTo>
                      <a:pt x="8810" y="534"/>
                    </a:lnTo>
                    <a:lnTo>
                      <a:pt x="8810" y="0"/>
                    </a:lnTo>
                    <a:close/>
                    <a:moveTo>
                      <a:pt x="9460" y="0"/>
                    </a:moveTo>
                    <a:lnTo>
                      <a:pt x="9460" y="534"/>
                    </a:lnTo>
                    <a:lnTo>
                      <a:pt x="9993" y="534"/>
                    </a:lnTo>
                    <a:lnTo>
                      <a:pt x="9993" y="0"/>
                    </a:lnTo>
                    <a:close/>
                    <a:moveTo>
                      <a:pt x="1" y="1"/>
                    </a:moveTo>
                    <a:lnTo>
                      <a:pt x="1" y="535"/>
                    </a:lnTo>
                    <a:lnTo>
                      <a:pt x="535" y="535"/>
                    </a:lnTo>
                    <a:lnTo>
                      <a:pt x="535"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90" name="Google Shape;2290;p36"/>
              <p:cNvSpPr/>
              <p:nvPr/>
            </p:nvSpPr>
            <p:spPr>
              <a:xfrm>
                <a:off x="1347725" y="2130850"/>
                <a:ext cx="244875" cy="58575"/>
              </a:xfrm>
              <a:custGeom>
                <a:avLst/>
                <a:gdLst/>
                <a:ahLst/>
                <a:cxnLst/>
                <a:rect l="l" t="t" r="r" b="b"/>
                <a:pathLst>
                  <a:path w="9795" h="2343" extrusionOk="0">
                    <a:moveTo>
                      <a:pt x="4924" y="0"/>
                    </a:moveTo>
                    <a:cubicBezTo>
                      <a:pt x="4649" y="0"/>
                      <a:pt x="4564" y="404"/>
                      <a:pt x="4546" y="807"/>
                    </a:cubicBezTo>
                    <a:lnTo>
                      <a:pt x="4537" y="807"/>
                    </a:lnTo>
                    <a:cubicBezTo>
                      <a:pt x="4329" y="820"/>
                      <a:pt x="3952" y="821"/>
                      <a:pt x="3816" y="1010"/>
                    </a:cubicBezTo>
                    <a:cubicBezTo>
                      <a:pt x="3649" y="1244"/>
                      <a:pt x="3868" y="1369"/>
                      <a:pt x="4071" y="1438"/>
                    </a:cubicBezTo>
                    <a:cubicBezTo>
                      <a:pt x="4222" y="1491"/>
                      <a:pt x="4391" y="1520"/>
                      <a:pt x="4563" y="1538"/>
                    </a:cubicBezTo>
                    <a:cubicBezTo>
                      <a:pt x="4563" y="1545"/>
                      <a:pt x="4564" y="1552"/>
                      <a:pt x="4564" y="1559"/>
                    </a:cubicBezTo>
                    <a:cubicBezTo>
                      <a:pt x="4576" y="1768"/>
                      <a:pt x="4578" y="2144"/>
                      <a:pt x="4769" y="2281"/>
                    </a:cubicBezTo>
                    <a:cubicBezTo>
                      <a:pt x="4826" y="2322"/>
                      <a:pt x="4878" y="2340"/>
                      <a:pt x="4923" y="2340"/>
                    </a:cubicBezTo>
                    <a:cubicBezTo>
                      <a:pt x="5060" y="2340"/>
                      <a:pt x="5144" y="2178"/>
                      <a:pt x="5196" y="2025"/>
                    </a:cubicBezTo>
                    <a:cubicBezTo>
                      <a:pt x="5248" y="1879"/>
                      <a:pt x="5277" y="1715"/>
                      <a:pt x="5293" y="1547"/>
                    </a:cubicBezTo>
                    <a:cubicBezTo>
                      <a:pt x="5339" y="1545"/>
                      <a:pt x="5382" y="1543"/>
                      <a:pt x="5426" y="1542"/>
                    </a:cubicBezTo>
                    <a:cubicBezTo>
                      <a:pt x="5555" y="1536"/>
                      <a:pt x="5771" y="1539"/>
                      <a:pt x="5886" y="1475"/>
                    </a:cubicBezTo>
                    <a:cubicBezTo>
                      <a:pt x="5995" y="1416"/>
                      <a:pt x="6023" y="1308"/>
                      <a:pt x="6094" y="1214"/>
                    </a:cubicBezTo>
                    <a:cubicBezTo>
                      <a:pt x="6143" y="907"/>
                      <a:pt x="5728" y="811"/>
                      <a:pt x="5305" y="790"/>
                    </a:cubicBezTo>
                    <a:cubicBezTo>
                      <a:pt x="5303" y="751"/>
                      <a:pt x="5302" y="710"/>
                      <a:pt x="5300" y="671"/>
                    </a:cubicBezTo>
                    <a:cubicBezTo>
                      <a:pt x="5295" y="543"/>
                      <a:pt x="5297" y="328"/>
                      <a:pt x="5233" y="211"/>
                    </a:cubicBezTo>
                    <a:cubicBezTo>
                      <a:pt x="5174" y="103"/>
                      <a:pt x="5066" y="75"/>
                      <a:pt x="4972" y="4"/>
                    </a:cubicBezTo>
                    <a:cubicBezTo>
                      <a:pt x="4955" y="1"/>
                      <a:pt x="4939" y="0"/>
                      <a:pt x="4924" y="0"/>
                    </a:cubicBezTo>
                    <a:close/>
                    <a:moveTo>
                      <a:pt x="8574" y="0"/>
                    </a:moveTo>
                    <a:cubicBezTo>
                      <a:pt x="8298" y="0"/>
                      <a:pt x="8215" y="404"/>
                      <a:pt x="8195" y="807"/>
                    </a:cubicBezTo>
                    <a:lnTo>
                      <a:pt x="8188" y="807"/>
                    </a:lnTo>
                    <a:cubicBezTo>
                      <a:pt x="7979" y="820"/>
                      <a:pt x="7602" y="821"/>
                      <a:pt x="7466" y="1010"/>
                    </a:cubicBezTo>
                    <a:cubicBezTo>
                      <a:pt x="7298" y="1244"/>
                      <a:pt x="7517" y="1369"/>
                      <a:pt x="7721" y="1438"/>
                    </a:cubicBezTo>
                    <a:cubicBezTo>
                      <a:pt x="7872" y="1491"/>
                      <a:pt x="8040" y="1520"/>
                      <a:pt x="8213" y="1538"/>
                    </a:cubicBezTo>
                    <a:cubicBezTo>
                      <a:pt x="8213" y="1545"/>
                      <a:pt x="8215" y="1552"/>
                      <a:pt x="8215" y="1559"/>
                    </a:cubicBezTo>
                    <a:cubicBezTo>
                      <a:pt x="8226" y="1768"/>
                      <a:pt x="8228" y="2144"/>
                      <a:pt x="8418" y="2281"/>
                    </a:cubicBezTo>
                    <a:cubicBezTo>
                      <a:pt x="8476" y="2322"/>
                      <a:pt x="8527" y="2340"/>
                      <a:pt x="8572" y="2340"/>
                    </a:cubicBezTo>
                    <a:cubicBezTo>
                      <a:pt x="8709" y="2340"/>
                      <a:pt x="8793" y="2178"/>
                      <a:pt x="8846" y="2025"/>
                    </a:cubicBezTo>
                    <a:cubicBezTo>
                      <a:pt x="8896" y="1879"/>
                      <a:pt x="8926" y="1715"/>
                      <a:pt x="8942" y="1547"/>
                    </a:cubicBezTo>
                    <a:cubicBezTo>
                      <a:pt x="8987" y="1545"/>
                      <a:pt x="9031" y="1543"/>
                      <a:pt x="9076" y="1542"/>
                    </a:cubicBezTo>
                    <a:cubicBezTo>
                      <a:pt x="9204" y="1536"/>
                      <a:pt x="9419" y="1539"/>
                      <a:pt x="9536" y="1475"/>
                    </a:cubicBezTo>
                    <a:cubicBezTo>
                      <a:pt x="9644" y="1416"/>
                      <a:pt x="9671" y="1308"/>
                      <a:pt x="9742" y="1214"/>
                    </a:cubicBezTo>
                    <a:cubicBezTo>
                      <a:pt x="9794" y="907"/>
                      <a:pt x="9377" y="811"/>
                      <a:pt x="8955" y="790"/>
                    </a:cubicBezTo>
                    <a:cubicBezTo>
                      <a:pt x="8954" y="751"/>
                      <a:pt x="8953" y="710"/>
                      <a:pt x="8949" y="671"/>
                    </a:cubicBezTo>
                    <a:cubicBezTo>
                      <a:pt x="8944" y="543"/>
                      <a:pt x="8947" y="328"/>
                      <a:pt x="8883" y="211"/>
                    </a:cubicBezTo>
                    <a:cubicBezTo>
                      <a:pt x="8824" y="103"/>
                      <a:pt x="8715" y="75"/>
                      <a:pt x="8622" y="4"/>
                    </a:cubicBezTo>
                    <a:cubicBezTo>
                      <a:pt x="8606" y="1"/>
                      <a:pt x="8589" y="0"/>
                      <a:pt x="8574" y="0"/>
                    </a:cubicBezTo>
                    <a:close/>
                    <a:moveTo>
                      <a:pt x="1274" y="3"/>
                    </a:moveTo>
                    <a:cubicBezTo>
                      <a:pt x="999" y="3"/>
                      <a:pt x="916" y="407"/>
                      <a:pt x="897" y="810"/>
                    </a:cubicBezTo>
                    <a:lnTo>
                      <a:pt x="889" y="810"/>
                    </a:lnTo>
                    <a:cubicBezTo>
                      <a:pt x="681" y="822"/>
                      <a:pt x="305" y="823"/>
                      <a:pt x="167" y="1014"/>
                    </a:cubicBezTo>
                    <a:cubicBezTo>
                      <a:pt x="0" y="1245"/>
                      <a:pt x="220" y="1372"/>
                      <a:pt x="423" y="1441"/>
                    </a:cubicBezTo>
                    <a:cubicBezTo>
                      <a:pt x="574" y="1494"/>
                      <a:pt x="742" y="1524"/>
                      <a:pt x="915" y="1540"/>
                    </a:cubicBezTo>
                    <a:cubicBezTo>
                      <a:pt x="915" y="1548"/>
                      <a:pt x="916" y="1555"/>
                      <a:pt x="916" y="1561"/>
                    </a:cubicBezTo>
                    <a:cubicBezTo>
                      <a:pt x="928" y="1770"/>
                      <a:pt x="929" y="2146"/>
                      <a:pt x="1119" y="2283"/>
                    </a:cubicBezTo>
                    <a:cubicBezTo>
                      <a:pt x="1177" y="2325"/>
                      <a:pt x="1228" y="2343"/>
                      <a:pt x="1273" y="2343"/>
                    </a:cubicBezTo>
                    <a:cubicBezTo>
                      <a:pt x="1410" y="2343"/>
                      <a:pt x="1495" y="2181"/>
                      <a:pt x="1547" y="2029"/>
                    </a:cubicBezTo>
                    <a:cubicBezTo>
                      <a:pt x="1596" y="1880"/>
                      <a:pt x="1626" y="1718"/>
                      <a:pt x="1643" y="1549"/>
                    </a:cubicBezTo>
                    <a:cubicBezTo>
                      <a:pt x="1688" y="1548"/>
                      <a:pt x="1734" y="1545"/>
                      <a:pt x="1777" y="1544"/>
                    </a:cubicBezTo>
                    <a:cubicBezTo>
                      <a:pt x="1905" y="1538"/>
                      <a:pt x="2120" y="1542"/>
                      <a:pt x="2237" y="1478"/>
                    </a:cubicBezTo>
                    <a:cubicBezTo>
                      <a:pt x="2344" y="1418"/>
                      <a:pt x="2373" y="1310"/>
                      <a:pt x="2444" y="1217"/>
                    </a:cubicBezTo>
                    <a:cubicBezTo>
                      <a:pt x="2494" y="907"/>
                      <a:pt x="2077" y="811"/>
                      <a:pt x="1656" y="793"/>
                    </a:cubicBezTo>
                    <a:cubicBezTo>
                      <a:pt x="1655" y="753"/>
                      <a:pt x="1653" y="713"/>
                      <a:pt x="1651" y="674"/>
                    </a:cubicBezTo>
                    <a:cubicBezTo>
                      <a:pt x="1644" y="545"/>
                      <a:pt x="1649" y="330"/>
                      <a:pt x="1584" y="214"/>
                    </a:cubicBezTo>
                    <a:cubicBezTo>
                      <a:pt x="1526" y="107"/>
                      <a:pt x="1418" y="78"/>
                      <a:pt x="1323" y="7"/>
                    </a:cubicBezTo>
                    <a:cubicBezTo>
                      <a:pt x="1306" y="4"/>
                      <a:pt x="1290" y="3"/>
                      <a:pt x="1274" y="3"/>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91" name="Google Shape;2291;p36"/>
              <p:cNvSpPr/>
              <p:nvPr/>
            </p:nvSpPr>
            <p:spPr>
              <a:xfrm>
                <a:off x="1347675" y="2946950"/>
                <a:ext cx="244925" cy="58600"/>
              </a:xfrm>
              <a:custGeom>
                <a:avLst/>
                <a:gdLst/>
                <a:ahLst/>
                <a:cxnLst/>
                <a:rect l="l" t="t" r="r" b="b"/>
                <a:pathLst>
                  <a:path w="9797" h="2344" extrusionOk="0">
                    <a:moveTo>
                      <a:pt x="4927" y="0"/>
                    </a:moveTo>
                    <a:cubicBezTo>
                      <a:pt x="4881" y="0"/>
                      <a:pt x="4830" y="18"/>
                      <a:pt x="4773" y="60"/>
                    </a:cubicBezTo>
                    <a:cubicBezTo>
                      <a:pt x="4582" y="197"/>
                      <a:pt x="4581" y="572"/>
                      <a:pt x="4567" y="782"/>
                    </a:cubicBezTo>
                    <a:cubicBezTo>
                      <a:pt x="4567" y="788"/>
                      <a:pt x="4566" y="795"/>
                      <a:pt x="4566" y="803"/>
                    </a:cubicBezTo>
                    <a:cubicBezTo>
                      <a:pt x="4394" y="819"/>
                      <a:pt x="4225" y="849"/>
                      <a:pt x="4074" y="902"/>
                    </a:cubicBezTo>
                    <a:cubicBezTo>
                      <a:pt x="3871" y="971"/>
                      <a:pt x="3652" y="1099"/>
                      <a:pt x="3819" y="1330"/>
                    </a:cubicBezTo>
                    <a:cubicBezTo>
                      <a:pt x="3957" y="1519"/>
                      <a:pt x="4332" y="1521"/>
                      <a:pt x="4541" y="1533"/>
                    </a:cubicBezTo>
                    <a:lnTo>
                      <a:pt x="4549" y="1533"/>
                    </a:lnTo>
                    <a:cubicBezTo>
                      <a:pt x="4568" y="1937"/>
                      <a:pt x="4652" y="2340"/>
                      <a:pt x="4927" y="2340"/>
                    </a:cubicBezTo>
                    <a:cubicBezTo>
                      <a:pt x="4942" y="2340"/>
                      <a:pt x="4959" y="2339"/>
                      <a:pt x="4976" y="2336"/>
                    </a:cubicBezTo>
                    <a:cubicBezTo>
                      <a:pt x="5069" y="2266"/>
                      <a:pt x="5177" y="2237"/>
                      <a:pt x="5236" y="2130"/>
                    </a:cubicBezTo>
                    <a:cubicBezTo>
                      <a:pt x="5300" y="2013"/>
                      <a:pt x="5297" y="1798"/>
                      <a:pt x="5303" y="1670"/>
                    </a:cubicBezTo>
                    <a:cubicBezTo>
                      <a:pt x="5304" y="1630"/>
                      <a:pt x="5307" y="1591"/>
                      <a:pt x="5309" y="1550"/>
                    </a:cubicBezTo>
                    <a:cubicBezTo>
                      <a:pt x="5730" y="1532"/>
                      <a:pt x="6145" y="1437"/>
                      <a:pt x="6097" y="1126"/>
                    </a:cubicBezTo>
                    <a:cubicBezTo>
                      <a:pt x="6026" y="1033"/>
                      <a:pt x="5997" y="924"/>
                      <a:pt x="5890" y="865"/>
                    </a:cubicBezTo>
                    <a:cubicBezTo>
                      <a:pt x="5774" y="801"/>
                      <a:pt x="5559" y="806"/>
                      <a:pt x="5430" y="799"/>
                    </a:cubicBezTo>
                    <a:cubicBezTo>
                      <a:pt x="5388" y="797"/>
                      <a:pt x="5342" y="795"/>
                      <a:pt x="5297" y="794"/>
                    </a:cubicBezTo>
                    <a:cubicBezTo>
                      <a:pt x="5279" y="625"/>
                      <a:pt x="5250" y="463"/>
                      <a:pt x="5200" y="315"/>
                    </a:cubicBezTo>
                    <a:cubicBezTo>
                      <a:pt x="5148" y="162"/>
                      <a:pt x="5064" y="0"/>
                      <a:pt x="4927" y="0"/>
                    </a:cubicBezTo>
                    <a:close/>
                    <a:moveTo>
                      <a:pt x="8576" y="0"/>
                    </a:moveTo>
                    <a:cubicBezTo>
                      <a:pt x="8531" y="0"/>
                      <a:pt x="8480" y="18"/>
                      <a:pt x="8422" y="60"/>
                    </a:cubicBezTo>
                    <a:cubicBezTo>
                      <a:pt x="8233" y="197"/>
                      <a:pt x="8231" y="572"/>
                      <a:pt x="8219" y="782"/>
                    </a:cubicBezTo>
                    <a:cubicBezTo>
                      <a:pt x="8219" y="788"/>
                      <a:pt x="8218" y="795"/>
                      <a:pt x="8218" y="803"/>
                    </a:cubicBezTo>
                    <a:cubicBezTo>
                      <a:pt x="8046" y="819"/>
                      <a:pt x="7877" y="849"/>
                      <a:pt x="7726" y="902"/>
                    </a:cubicBezTo>
                    <a:cubicBezTo>
                      <a:pt x="7523" y="971"/>
                      <a:pt x="7303" y="1099"/>
                      <a:pt x="7470" y="1330"/>
                    </a:cubicBezTo>
                    <a:cubicBezTo>
                      <a:pt x="7608" y="1519"/>
                      <a:pt x="7984" y="1521"/>
                      <a:pt x="8192" y="1533"/>
                    </a:cubicBezTo>
                    <a:lnTo>
                      <a:pt x="8201" y="1533"/>
                    </a:lnTo>
                    <a:cubicBezTo>
                      <a:pt x="8219" y="1937"/>
                      <a:pt x="8303" y="2340"/>
                      <a:pt x="8577" y="2340"/>
                    </a:cubicBezTo>
                    <a:cubicBezTo>
                      <a:pt x="8593" y="2340"/>
                      <a:pt x="8609" y="2339"/>
                      <a:pt x="8626" y="2336"/>
                    </a:cubicBezTo>
                    <a:cubicBezTo>
                      <a:pt x="8720" y="2266"/>
                      <a:pt x="8828" y="2237"/>
                      <a:pt x="8887" y="2130"/>
                    </a:cubicBezTo>
                    <a:cubicBezTo>
                      <a:pt x="8951" y="2013"/>
                      <a:pt x="8947" y="1798"/>
                      <a:pt x="8955" y="1670"/>
                    </a:cubicBezTo>
                    <a:cubicBezTo>
                      <a:pt x="8956" y="1630"/>
                      <a:pt x="8958" y="1591"/>
                      <a:pt x="8960" y="1550"/>
                    </a:cubicBezTo>
                    <a:cubicBezTo>
                      <a:pt x="9379" y="1532"/>
                      <a:pt x="9796" y="1437"/>
                      <a:pt x="9747" y="1126"/>
                    </a:cubicBezTo>
                    <a:cubicBezTo>
                      <a:pt x="9677" y="1033"/>
                      <a:pt x="9647" y="924"/>
                      <a:pt x="9540" y="865"/>
                    </a:cubicBezTo>
                    <a:cubicBezTo>
                      <a:pt x="9423" y="801"/>
                      <a:pt x="9208" y="806"/>
                      <a:pt x="9080" y="799"/>
                    </a:cubicBezTo>
                    <a:cubicBezTo>
                      <a:pt x="9037" y="797"/>
                      <a:pt x="8992" y="795"/>
                      <a:pt x="8946" y="794"/>
                    </a:cubicBezTo>
                    <a:cubicBezTo>
                      <a:pt x="8929" y="625"/>
                      <a:pt x="8899" y="463"/>
                      <a:pt x="8850" y="315"/>
                    </a:cubicBezTo>
                    <a:cubicBezTo>
                      <a:pt x="8798" y="162"/>
                      <a:pt x="8713" y="0"/>
                      <a:pt x="8576" y="0"/>
                    </a:cubicBezTo>
                    <a:close/>
                    <a:moveTo>
                      <a:pt x="1274" y="3"/>
                    </a:moveTo>
                    <a:cubicBezTo>
                      <a:pt x="1229" y="3"/>
                      <a:pt x="1178" y="21"/>
                      <a:pt x="1120" y="62"/>
                    </a:cubicBezTo>
                    <a:cubicBezTo>
                      <a:pt x="930" y="198"/>
                      <a:pt x="929" y="576"/>
                      <a:pt x="917" y="784"/>
                    </a:cubicBezTo>
                    <a:cubicBezTo>
                      <a:pt x="917" y="791"/>
                      <a:pt x="915" y="797"/>
                      <a:pt x="915" y="806"/>
                    </a:cubicBezTo>
                    <a:cubicBezTo>
                      <a:pt x="743" y="823"/>
                      <a:pt x="575" y="853"/>
                      <a:pt x="423" y="904"/>
                    </a:cubicBezTo>
                    <a:cubicBezTo>
                      <a:pt x="219" y="973"/>
                      <a:pt x="0" y="1100"/>
                      <a:pt x="168" y="1332"/>
                    </a:cubicBezTo>
                    <a:cubicBezTo>
                      <a:pt x="304" y="1522"/>
                      <a:pt x="682" y="1523"/>
                      <a:pt x="890" y="1535"/>
                    </a:cubicBezTo>
                    <a:lnTo>
                      <a:pt x="898" y="1535"/>
                    </a:lnTo>
                    <a:cubicBezTo>
                      <a:pt x="917" y="1939"/>
                      <a:pt x="1000" y="2343"/>
                      <a:pt x="1276" y="2343"/>
                    </a:cubicBezTo>
                    <a:cubicBezTo>
                      <a:pt x="1292" y="2343"/>
                      <a:pt x="1308" y="2342"/>
                      <a:pt x="1324" y="2339"/>
                    </a:cubicBezTo>
                    <a:cubicBezTo>
                      <a:pt x="1417" y="2268"/>
                      <a:pt x="1527" y="2240"/>
                      <a:pt x="1585" y="2132"/>
                    </a:cubicBezTo>
                    <a:cubicBezTo>
                      <a:pt x="1650" y="2015"/>
                      <a:pt x="1646" y="1800"/>
                      <a:pt x="1652" y="1672"/>
                    </a:cubicBezTo>
                    <a:cubicBezTo>
                      <a:pt x="1655" y="1633"/>
                      <a:pt x="1656" y="1593"/>
                      <a:pt x="1657" y="1553"/>
                    </a:cubicBezTo>
                    <a:cubicBezTo>
                      <a:pt x="2079" y="1532"/>
                      <a:pt x="2496" y="1437"/>
                      <a:pt x="2444" y="1129"/>
                    </a:cubicBezTo>
                    <a:cubicBezTo>
                      <a:pt x="2374" y="1036"/>
                      <a:pt x="2346" y="927"/>
                      <a:pt x="2238" y="869"/>
                    </a:cubicBezTo>
                    <a:cubicBezTo>
                      <a:pt x="2121" y="804"/>
                      <a:pt x="1906" y="807"/>
                      <a:pt x="1778" y="801"/>
                    </a:cubicBezTo>
                    <a:cubicBezTo>
                      <a:pt x="1733" y="800"/>
                      <a:pt x="1689" y="797"/>
                      <a:pt x="1644" y="796"/>
                    </a:cubicBezTo>
                    <a:cubicBezTo>
                      <a:pt x="1628" y="628"/>
                      <a:pt x="1598" y="464"/>
                      <a:pt x="1548" y="318"/>
                    </a:cubicBezTo>
                    <a:cubicBezTo>
                      <a:pt x="1496" y="165"/>
                      <a:pt x="1411" y="3"/>
                      <a:pt x="1274" y="3"/>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grpSp>
        <p:nvGrpSpPr>
          <p:cNvPr id="2292" name="Google Shape;2292;p36"/>
          <p:cNvGrpSpPr/>
          <p:nvPr/>
        </p:nvGrpSpPr>
        <p:grpSpPr>
          <a:xfrm>
            <a:off x="7388380" y="2710992"/>
            <a:ext cx="1189093" cy="2116844"/>
            <a:chOff x="6619593" y="1918141"/>
            <a:chExt cx="1811178" cy="2934780"/>
          </a:xfrm>
        </p:grpSpPr>
        <p:sp>
          <p:nvSpPr>
            <p:cNvPr id="2293" name="Google Shape;2293;p36"/>
            <p:cNvSpPr/>
            <p:nvPr/>
          </p:nvSpPr>
          <p:spPr>
            <a:xfrm rot="801400">
              <a:off x="7876714" y="1952822"/>
              <a:ext cx="430952" cy="1116242"/>
            </a:xfrm>
            <a:custGeom>
              <a:avLst/>
              <a:gdLst/>
              <a:ahLst/>
              <a:cxnLst/>
              <a:rect l="l" t="t" r="r" b="b"/>
              <a:pathLst>
                <a:path w="17239" h="44652" extrusionOk="0">
                  <a:moveTo>
                    <a:pt x="2289" y="0"/>
                  </a:moveTo>
                  <a:lnTo>
                    <a:pt x="2289" y="0"/>
                  </a:lnTo>
                  <a:cubicBezTo>
                    <a:pt x="1923" y="6332"/>
                    <a:pt x="6177" y="8597"/>
                    <a:pt x="7384" y="9111"/>
                  </a:cubicBezTo>
                  <a:cubicBezTo>
                    <a:pt x="7832" y="10134"/>
                    <a:pt x="8223" y="11159"/>
                    <a:pt x="8558" y="12188"/>
                  </a:cubicBezTo>
                  <a:cubicBezTo>
                    <a:pt x="7693" y="10704"/>
                    <a:pt x="5979" y="9040"/>
                    <a:pt x="2647" y="9040"/>
                  </a:cubicBezTo>
                  <a:cubicBezTo>
                    <a:pt x="1859" y="9040"/>
                    <a:pt x="980" y="9133"/>
                    <a:pt x="0" y="9344"/>
                  </a:cubicBezTo>
                  <a:cubicBezTo>
                    <a:pt x="2399" y="13895"/>
                    <a:pt x="6017" y="14585"/>
                    <a:pt x="7992" y="14585"/>
                  </a:cubicBezTo>
                  <a:cubicBezTo>
                    <a:pt x="8558" y="14585"/>
                    <a:pt x="8989" y="14528"/>
                    <a:pt x="9217" y="14489"/>
                  </a:cubicBezTo>
                  <a:cubicBezTo>
                    <a:pt x="9745" y="16630"/>
                    <a:pt x="10031" y="18776"/>
                    <a:pt x="10078" y="20924"/>
                  </a:cubicBezTo>
                  <a:cubicBezTo>
                    <a:pt x="9600" y="18986"/>
                    <a:pt x="7992" y="15876"/>
                    <a:pt x="2599" y="15876"/>
                  </a:cubicBezTo>
                  <a:cubicBezTo>
                    <a:pt x="2345" y="15876"/>
                    <a:pt x="2082" y="15883"/>
                    <a:pt x="1811" y="15897"/>
                  </a:cubicBezTo>
                  <a:cubicBezTo>
                    <a:pt x="3907" y="22107"/>
                    <a:pt x="8956" y="22442"/>
                    <a:pt x="10064" y="22442"/>
                  </a:cubicBezTo>
                  <a:cubicBezTo>
                    <a:pt x="10067" y="22442"/>
                    <a:pt x="10071" y="22442"/>
                    <a:pt x="10074" y="22442"/>
                  </a:cubicBezTo>
                  <a:lnTo>
                    <a:pt x="10074" y="22442"/>
                  </a:lnTo>
                  <a:cubicBezTo>
                    <a:pt x="10011" y="24570"/>
                    <a:pt x="9710" y="26700"/>
                    <a:pt x="9178" y="28825"/>
                  </a:cubicBezTo>
                  <a:cubicBezTo>
                    <a:pt x="9266" y="27011"/>
                    <a:pt x="8773" y="22512"/>
                    <a:pt x="1970" y="21605"/>
                  </a:cubicBezTo>
                  <a:lnTo>
                    <a:pt x="1970" y="21605"/>
                  </a:lnTo>
                  <a:cubicBezTo>
                    <a:pt x="2922" y="28330"/>
                    <a:pt x="8145" y="29437"/>
                    <a:pt x="8982" y="29572"/>
                  </a:cubicBezTo>
                  <a:cubicBezTo>
                    <a:pt x="8828" y="30127"/>
                    <a:pt x="8660" y="30683"/>
                    <a:pt x="8472" y="31237"/>
                  </a:cubicBezTo>
                  <a:cubicBezTo>
                    <a:pt x="6995" y="35655"/>
                    <a:pt x="4538" y="39884"/>
                    <a:pt x="1172" y="43808"/>
                  </a:cubicBezTo>
                  <a:cubicBezTo>
                    <a:pt x="743" y="44309"/>
                    <a:pt x="685" y="44372"/>
                    <a:pt x="798" y="44544"/>
                  </a:cubicBezTo>
                  <a:cubicBezTo>
                    <a:pt x="800" y="44548"/>
                    <a:pt x="804" y="44550"/>
                    <a:pt x="806" y="44554"/>
                  </a:cubicBezTo>
                  <a:cubicBezTo>
                    <a:pt x="853" y="44618"/>
                    <a:pt x="926" y="44652"/>
                    <a:pt x="1000" y="44652"/>
                  </a:cubicBezTo>
                  <a:cubicBezTo>
                    <a:pt x="1047" y="44652"/>
                    <a:pt x="1093" y="44639"/>
                    <a:pt x="1136" y="44612"/>
                  </a:cubicBezTo>
                  <a:cubicBezTo>
                    <a:pt x="1183" y="44581"/>
                    <a:pt x="1213" y="44540"/>
                    <a:pt x="1230" y="44493"/>
                  </a:cubicBezTo>
                  <a:cubicBezTo>
                    <a:pt x="1275" y="44434"/>
                    <a:pt x="1404" y="44282"/>
                    <a:pt x="1543" y="44121"/>
                  </a:cubicBezTo>
                  <a:cubicBezTo>
                    <a:pt x="4951" y="40149"/>
                    <a:pt x="7439" y="35865"/>
                    <a:pt x="8937" y="31391"/>
                  </a:cubicBezTo>
                  <a:cubicBezTo>
                    <a:pt x="9096" y="30910"/>
                    <a:pt x="9246" y="30427"/>
                    <a:pt x="9383" y="29946"/>
                  </a:cubicBezTo>
                  <a:cubicBezTo>
                    <a:pt x="9486" y="29953"/>
                    <a:pt x="9615" y="29958"/>
                    <a:pt x="9765" y="29958"/>
                  </a:cubicBezTo>
                  <a:cubicBezTo>
                    <a:pt x="11508" y="29958"/>
                    <a:pt x="16140" y="29299"/>
                    <a:pt x="16633" y="22315"/>
                  </a:cubicBezTo>
                  <a:lnTo>
                    <a:pt x="16633" y="22315"/>
                  </a:lnTo>
                  <a:cubicBezTo>
                    <a:pt x="12971" y="23066"/>
                    <a:pt x="11089" y="25006"/>
                    <a:pt x="10123" y="26736"/>
                  </a:cubicBezTo>
                  <a:cubicBezTo>
                    <a:pt x="10354" y="25405"/>
                    <a:pt x="10502" y="24075"/>
                    <a:pt x="10553" y="22741"/>
                  </a:cubicBezTo>
                  <a:cubicBezTo>
                    <a:pt x="11684" y="22618"/>
                    <a:pt x="17239" y="21622"/>
                    <a:pt x="16355" y="13900"/>
                  </a:cubicBezTo>
                  <a:lnTo>
                    <a:pt x="16355" y="13900"/>
                  </a:lnTo>
                  <a:cubicBezTo>
                    <a:pt x="12398" y="15514"/>
                    <a:pt x="11013" y="18225"/>
                    <a:pt x="10545" y="20224"/>
                  </a:cubicBezTo>
                  <a:cubicBezTo>
                    <a:pt x="10461" y="18381"/>
                    <a:pt x="10203" y="16537"/>
                    <a:pt x="9769" y="14700"/>
                  </a:cubicBezTo>
                  <a:cubicBezTo>
                    <a:pt x="10974" y="14356"/>
                    <a:pt x="16110" y="12433"/>
                    <a:pt x="14043" y="5064"/>
                  </a:cubicBezTo>
                  <a:lnTo>
                    <a:pt x="14043" y="5064"/>
                  </a:lnTo>
                  <a:cubicBezTo>
                    <a:pt x="9980" y="7537"/>
                    <a:pt x="9276" y="10850"/>
                    <a:pt x="9289" y="12894"/>
                  </a:cubicBezTo>
                  <a:cubicBezTo>
                    <a:pt x="8892" y="11558"/>
                    <a:pt x="8401" y="10226"/>
                    <a:pt x="7822" y="8896"/>
                  </a:cubicBezTo>
                  <a:cubicBezTo>
                    <a:pt x="8253" y="7537"/>
                    <a:pt x="9340" y="2429"/>
                    <a:pt x="2289"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nvGrpSpPr>
            <p:cNvPr id="2294" name="Google Shape;2294;p36"/>
            <p:cNvGrpSpPr/>
            <p:nvPr/>
          </p:nvGrpSpPr>
          <p:grpSpPr>
            <a:xfrm rot="5400000">
              <a:off x="6090604" y="3382381"/>
              <a:ext cx="2357199" cy="524427"/>
              <a:chOff x="6959925" y="2252125"/>
              <a:chExt cx="1049650" cy="233525"/>
            </a:xfrm>
          </p:grpSpPr>
          <p:sp>
            <p:nvSpPr>
              <p:cNvPr id="2295" name="Google Shape;2295;p36"/>
              <p:cNvSpPr/>
              <p:nvPr/>
            </p:nvSpPr>
            <p:spPr>
              <a:xfrm>
                <a:off x="6959925" y="2252125"/>
                <a:ext cx="1049650" cy="233500"/>
              </a:xfrm>
              <a:custGeom>
                <a:avLst/>
                <a:gdLst/>
                <a:ahLst/>
                <a:cxnLst/>
                <a:rect l="l" t="t" r="r" b="b"/>
                <a:pathLst>
                  <a:path w="41986" h="9340" extrusionOk="0">
                    <a:moveTo>
                      <a:pt x="0" y="0"/>
                    </a:moveTo>
                    <a:lnTo>
                      <a:pt x="0" y="9340"/>
                    </a:lnTo>
                    <a:lnTo>
                      <a:pt x="41985" y="9340"/>
                    </a:lnTo>
                    <a:lnTo>
                      <a:pt x="4198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96" name="Google Shape;2296;p36"/>
              <p:cNvSpPr/>
              <p:nvPr/>
            </p:nvSpPr>
            <p:spPr>
              <a:xfrm>
                <a:off x="7048750" y="2299300"/>
                <a:ext cx="558425" cy="141100"/>
              </a:xfrm>
              <a:custGeom>
                <a:avLst/>
                <a:gdLst/>
                <a:ahLst/>
                <a:cxnLst/>
                <a:rect l="l" t="t" r="r" b="b"/>
                <a:pathLst>
                  <a:path w="22337" h="5644" extrusionOk="0">
                    <a:moveTo>
                      <a:pt x="177" y="1"/>
                    </a:moveTo>
                    <a:cubicBezTo>
                      <a:pt x="177" y="98"/>
                      <a:pt x="98" y="177"/>
                      <a:pt x="0" y="177"/>
                    </a:cubicBezTo>
                    <a:lnTo>
                      <a:pt x="0" y="5467"/>
                    </a:lnTo>
                    <a:cubicBezTo>
                      <a:pt x="98" y="5467"/>
                      <a:pt x="177" y="5547"/>
                      <a:pt x="177" y="5644"/>
                    </a:cubicBezTo>
                    <a:lnTo>
                      <a:pt x="22160" y="5644"/>
                    </a:lnTo>
                    <a:cubicBezTo>
                      <a:pt x="22160" y="5547"/>
                      <a:pt x="22239" y="5467"/>
                      <a:pt x="22336" y="5467"/>
                    </a:cubicBezTo>
                    <a:lnTo>
                      <a:pt x="22336" y="177"/>
                    </a:lnTo>
                    <a:cubicBezTo>
                      <a:pt x="22239" y="177"/>
                      <a:pt x="22160" y="98"/>
                      <a:pt x="2216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97" name="Google Shape;2297;p36"/>
              <p:cNvSpPr/>
              <p:nvPr/>
            </p:nvSpPr>
            <p:spPr>
              <a:xfrm>
                <a:off x="7648425" y="2252125"/>
                <a:ext cx="153775" cy="233525"/>
              </a:xfrm>
              <a:custGeom>
                <a:avLst/>
                <a:gdLst/>
                <a:ahLst/>
                <a:cxnLst/>
                <a:rect l="l" t="t" r="r" b="b"/>
                <a:pathLst>
                  <a:path w="6151" h="9341" extrusionOk="0">
                    <a:moveTo>
                      <a:pt x="1" y="0"/>
                    </a:moveTo>
                    <a:lnTo>
                      <a:pt x="1" y="9341"/>
                    </a:lnTo>
                    <a:lnTo>
                      <a:pt x="695" y="9341"/>
                    </a:lnTo>
                    <a:lnTo>
                      <a:pt x="695" y="0"/>
                    </a:lnTo>
                    <a:close/>
                    <a:moveTo>
                      <a:pt x="1758" y="0"/>
                    </a:moveTo>
                    <a:lnTo>
                      <a:pt x="1758" y="9341"/>
                    </a:lnTo>
                    <a:lnTo>
                      <a:pt x="2451" y="9341"/>
                    </a:lnTo>
                    <a:lnTo>
                      <a:pt x="2451" y="0"/>
                    </a:lnTo>
                    <a:close/>
                    <a:moveTo>
                      <a:pt x="5457" y="0"/>
                    </a:moveTo>
                    <a:lnTo>
                      <a:pt x="5457" y="9341"/>
                    </a:lnTo>
                    <a:lnTo>
                      <a:pt x="6151" y="9341"/>
                    </a:lnTo>
                    <a:lnTo>
                      <a:pt x="615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98" name="Google Shape;2298;p36"/>
              <p:cNvSpPr/>
              <p:nvPr/>
            </p:nvSpPr>
            <p:spPr>
              <a:xfrm>
                <a:off x="7728350" y="2273500"/>
                <a:ext cx="39225" cy="189100"/>
              </a:xfrm>
              <a:custGeom>
                <a:avLst/>
                <a:gdLst/>
                <a:ahLst/>
                <a:cxnLst/>
                <a:rect l="l" t="t" r="r" b="b"/>
                <a:pathLst>
                  <a:path w="1569" h="7564" extrusionOk="0">
                    <a:moveTo>
                      <a:pt x="768" y="1"/>
                    </a:moveTo>
                    <a:cubicBezTo>
                      <a:pt x="639" y="1"/>
                      <a:pt x="511" y="36"/>
                      <a:pt x="404" y="112"/>
                    </a:cubicBezTo>
                    <a:cubicBezTo>
                      <a:pt x="372" y="133"/>
                      <a:pt x="344" y="159"/>
                      <a:pt x="318" y="186"/>
                    </a:cubicBezTo>
                    <a:cubicBezTo>
                      <a:pt x="2" y="509"/>
                      <a:pt x="71" y="1124"/>
                      <a:pt x="574" y="1233"/>
                    </a:cubicBezTo>
                    <a:cubicBezTo>
                      <a:pt x="622" y="1243"/>
                      <a:pt x="673" y="1248"/>
                      <a:pt x="724" y="1248"/>
                    </a:cubicBezTo>
                    <a:cubicBezTo>
                      <a:pt x="1035" y="1248"/>
                      <a:pt x="1387" y="1066"/>
                      <a:pt x="1462" y="760"/>
                    </a:cubicBezTo>
                    <a:cubicBezTo>
                      <a:pt x="1569" y="320"/>
                      <a:pt x="1161" y="1"/>
                      <a:pt x="768" y="1"/>
                    </a:cubicBezTo>
                    <a:close/>
                    <a:moveTo>
                      <a:pt x="766" y="2105"/>
                    </a:moveTo>
                    <a:cubicBezTo>
                      <a:pt x="637" y="2105"/>
                      <a:pt x="510" y="2140"/>
                      <a:pt x="403" y="2216"/>
                    </a:cubicBezTo>
                    <a:cubicBezTo>
                      <a:pt x="372" y="2239"/>
                      <a:pt x="344" y="2263"/>
                      <a:pt x="317" y="2290"/>
                    </a:cubicBezTo>
                    <a:cubicBezTo>
                      <a:pt x="1" y="2614"/>
                      <a:pt x="71" y="3229"/>
                      <a:pt x="573" y="3338"/>
                    </a:cubicBezTo>
                    <a:cubicBezTo>
                      <a:pt x="620" y="3348"/>
                      <a:pt x="670" y="3353"/>
                      <a:pt x="721" y="3353"/>
                    </a:cubicBezTo>
                    <a:cubicBezTo>
                      <a:pt x="1031" y="3353"/>
                      <a:pt x="1386" y="3171"/>
                      <a:pt x="1461" y="2864"/>
                    </a:cubicBezTo>
                    <a:cubicBezTo>
                      <a:pt x="1567" y="2424"/>
                      <a:pt x="1159" y="2105"/>
                      <a:pt x="766" y="2105"/>
                    </a:cubicBezTo>
                    <a:close/>
                    <a:moveTo>
                      <a:pt x="767" y="4210"/>
                    </a:moveTo>
                    <a:cubicBezTo>
                      <a:pt x="637" y="4210"/>
                      <a:pt x="510" y="4244"/>
                      <a:pt x="403" y="4321"/>
                    </a:cubicBezTo>
                    <a:cubicBezTo>
                      <a:pt x="372" y="4343"/>
                      <a:pt x="344" y="4369"/>
                      <a:pt x="317" y="4395"/>
                    </a:cubicBezTo>
                    <a:cubicBezTo>
                      <a:pt x="1" y="4718"/>
                      <a:pt x="71" y="5333"/>
                      <a:pt x="573" y="5443"/>
                    </a:cubicBezTo>
                    <a:cubicBezTo>
                      <a:pt x="620" y="5453"/>
                      <a:pt x="670" y="5458"/>
                      <a:pt x="721" y="5458"/>
                    </a:cubicBezTo>
                    <a:cubicBezTo>
                      <a:pt x="1031" y="5458"/>
                      <a:pt x="1386" y="5276"/>
                      <a:pt x="1461" y="4969"/>
                    </a:cubicBezTo>
                    <a:cubicBezTo>
                      <a:pt x="1567" y="4529"/>
                      <a:pt x="1159" y="4210"/>
                      <a:pt x="767" y="4210"/>
                    </a:cubicBezTo>
                    <a:close/>
                    <a:moveTo>
                      <a:pt x="767" y="6316"/>
                    </a:moveTo>
                    <a:cubicBezTo>
                      <a:pt x="638" y="6316"/>
                      <a:pt x="510" y="6350"/>
                      <a:pt x="403" y="6427"/>
                    </a:cubicBezTo>
                    <a:cubicBezTo>
                      <a:pt x="372" y="6449"/>
                      <a:pt x="344" y="6473"/>
                      <a:pt x="317" y="6499"/>
                    </a:cubicBezTo>
                    <a:cubicBezTo>
                      <a:pt x="1" y="6824"/>
                      <a:pt x="71" y="7439"/>
                      <a:pt x="573" y="7548"/>
                    </a:cubicBezTo>
                    <a:cubicBezTo>
                      <a:pt x="620" y="7558"/>
                      <a:pt x="671" y="7563"/>
                      <a:pt x="723" y="7563"/>
                    </a:cubicBezTo>
                    <a:cubicBezTo>
                      <a:pt x="1032" y="7563"/>
                      <a:pt x="1386" y="7381"/>
                      <a:pt x="1461" y="7075"/>
                    </a:cubicBezTo>
                    <a:cubicBezTo>
                      <a:pt x="1567" y="6634"/>
                      <a:pt x="1159" y="6316"/>
                      <a:pt x="767" y="6316"/>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sp>
            <p:nvSpPr>
              <p:cNvPr id="2299" name="Google Shape;2299;p36"/>
              <p:cNvSpPr/>
              <p:nvPr/>
            </p:nvSpPr>
            <p:spPr>
              <a:xfrm>
                <a:off x="6982300" y="2273500"/>
                <a:ext cx="39175" cy="189100"/>
              </a:xfrm>
              <a:custGeom>
                <a:avLst/>
                <a:gdLst/>
                <a:ahLst/>
                <a:cxnLst/>
                <a:rect l="l" t="t" r="r" b="b"/>
                <a:pathLst>
                  <a:path w="1567" h="7564" extrusionOk="0">
                    <a:moveTo>
                      <a:pt x="767" y="1"/>
                    </a:moveTo>
                    <a:cubicBezTo>
                      <a:pt x="637" y="1"/>
                      <a:pt x="510" y="36"/>
                      <a:pt x="403" y="112"/>
                    </a:cubicBezTo>
                    <a:cubicBezTo>
                      <a:pt x="372" y="133"/>
                      <a:pt x="344" y="159"/>
                      <a:pt x="317" y="186"/>
                    </a:cubicBezTo>
                    <a:cubicBezTo>
                      <a:pt x="0" y="509"/>
                      <a:pt x="70" y="1124"/>
                      <a:pt x="573" y="1233"/>
                    </a:cubicBezTo>
                    <a:cubicBezTo>
                      <a:pt x="620" y="1243"/>
                      <a:pt x="671" y="1248"/>
                      <a:pt x="723" y="1248"/>
                    </a:cubicBezTo>
                    <a:cubicBezTo>
                      <a:pt x="1033" y="1248"/>
                      <a:pt x="1385" y="1066"/>
                      <a:pt x="1460" y="760"/>
                    </a:cubicBezTo>
                    <a:cubicBezTo>
                      <a:pt x="1567" y="320"/>
                      <a:pt x="1159" y="1"/>
                      <a:pt x="767" y="1"/>
                    </a:cubicBezTo>
                    <a:close/>
                    <a:moveTo>
                      <a:pt x="766" y="2105"/>
                    </a:moveTo>
                    <a:cubicBezTo>
                      <a:pt x="637" y="2105"/>
                      <a:pt x="510" y="2140"/>
                      <a:pt x="403" y="2216"/>
                    </a:cubicBezTo>
                    <a:cubicBezTo>
                      <a:pt x="372" y="2239"/>
                      <a:pt x="344" y="2263"/>
                      <a:pt x="317" y="2290"/>
                    </a:cubicBezTo>
                    <a:cubicBezTo>
                      <a:pt x="0" y="2614"/>
                      <a:pt x="71" y="3229"/>
                      <a:pt x="573" y="3338"/>
                    </a:cubicBezTo>
                    <a:cubicBezTo>
                      <a:pt x="620" y="3348"/>
                      <a:pt x="670" y="3353"/>
                      <a:pt x="721" y="3353"/>
                    </a:cubicBezTo>
                    <a:cubicBezTo>
                      <a:pt x="1031" y="3353"/>
                      <a:pt x="1385" y="3171"/>
                      <a:pt x="1460" y="2864"/>
                    </a:cubicBezTo>
                    <a:cubicBezTo>
                      <a:pt x="1567" y="2424"/>
                      <a:pt x="1159" y="2105"/>
                      <a:pt x="766" y="2105"/>
                    </a:cubicBezTo>
                    <a:close/>
                    <a:moveTo>
                      <a:pt x="767" y="4210"/>
                    </a:moveTo>
                    <a:cubicBezTo>
                      <a:pt x="637" y="4210"/>
                      <a:pt x="510" y="4244"/>
                      <a:pt x="403" y="4321"/>
                    </a:cubicBezTo>
                    <a:cubicBezTo>
                      <a:pt x="372" y="4343"/>
                      <a:pt x="344" y="4369"/>
                      <a:pt x="317" y="4395"/>
                    </a:cubicBezTo>
                    <a:cubicBezTo>
                      <a:pt x="0" y="4718"/>
                      <a:pt x="71" y="5333"/>
                      <a:pt x="573" y="5443"/>
                    </a:cubicBezTo>
                    <a:cubicBezTo>
                      <a:pt x="620" y="5453"/>
                      <a:pt x="670" y="5458"/>
                      <a:pt x="721" y="5458"/>
                    </a:cubicBezTo>
                    <a:cubicBezTo>
                      <a:pt x="1031" y="5458"/>
                      <a:pt x="1385" y="5276"/>
                      <a:pt x="1460" y="4969"/>
                    </a:cubicBezTo>
                    <a:cubicBezTo>
                      <a:pt x="1567" y="4529"/>
                      <a:pt x="1159" y="4210"/>
                      <a:pt x="767" y="4210"/>
                    </a:cubicBezTo>
                    <a:close/>
                    <a:moveTo>
                      <a:pt x="767" y="6316"/>
                    </a:moveTo>
                    <a:cubicBezTo>
                      <a:pt x="638" y="6316"/>
                      <a:pt x="510" y="6350"/>
                      <a:pt x="403" y="6427"/>
                    </a:cubicBezTo>
                    <a:cubicBezTo>
                      <a:pt x="372" y="6449"/>
                      <a:pt x="344" y="6473"/>
                      <a:pt x="317" y="6499"/>
                    </a:cubicBezTo>
                    <a:cubicBezTo>
                      <a:pt x="0" y="6824"/>
                      <a:pt x="71" y="7439"/>
                      <a:pt x="573" y="7548"/>
                    </a:cubicBezTo>
                    <a:cubicBezTo>
                      <a:pt x="620" y="7558"/>
                      <a:pt x="671" y="7563"/>
                      <a:pt x="722" y="7563"/>
                    </a:cubicBezTo>
                    <a:cubicBezTo>
                      <a:pt x="1032" y="7563"/>
                      <a:pt x="1385" y="7381"/>
                      <a:pt x="1460" y="7075"/>
                    </a:cubicBezTo>
                    <a:cubicBezTo>
                      <a:pt x="1567" y="6634"/>
                      <a:pt x="1159" y="6316"/>
                      <a:pt x="767" y="6316"/>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sp>
            <p:nvSpPr>
              <p:cNvPr id="2300" name="Google Shape;2300;p36"/>
              <p:cNvSpPr/>
              <p:nvPr/>
            </p:nvSpPr>
            <p:spPr>
              <a:xfrm>
                <a:off x="7839050" y="2289125"/>
                <a:ext cx="136550" cy="157875"/>
              </a:xfrm>
              <a:custGeom>
                <a:avLst/>
                <a:gdLst/>
                <a:ahLst/>
                <a:cxnLst/>
                <a:rect l="l" t="t" r="r" b="b"/>
                <a:pathLst>
                  <a:path w="5462" h="6315" extrusionOk="0">
                    <a:moveTo>
                      <a:pt x="1" y="0"/>
                    </a:moveTo>
                    <a:lnTo>
                      <a:pt x="1" y="6314"/>
                    </a:lnTo>
                    <a:lnTo>
                      <a:pt x="5462" y="6314"/>
                    </a:lnTo>
                    <a:lnTo>
                      <a:pt x="5462"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01" name="Google Shape;2301;p36"/>
              <p:cNvSpPr/>
              <p:nvPr/>
            </p:nvSpPr>
            <p:spPr>
              <a:xfrm>
                <a:off x="7853275" y="2315675"/>
                <a:ext cx="101825" cy="95275"/>
              </a:xfrm>
              <a:custGeom>
                <a:avLst/>
                <a:gdLst/>
                <a:ahLst/>
                <a:cxnLst/>
                <a:rect l="l" t="t" r="r" b="b"/>
                <a:pathLst>
                  <a:path w="4073" h="3811" extrusionOk="0">
                    <a:moveTo>
                      <a:pt x="2287" y="0"/>
                    </a:moveTo>
                    <a:cubicBezTo>
                      <a:pt x="2277" y="153"/>
                      <a:pt x="2298" y="315"/>
                      <a:pt x="2329" y="467"/>
                    </a:cubicBezTo>
                    <a:cubicBezTo>
                      <a:pt x="2386" y="740"/>
                      <a:pt x="2492" y="932"/>
                      <a:pt x="2659" y="1147"/>
                    </a:cubicBezTo>
                    <a:cubicBezTo>
                      <a:pt x="2794" y="1322"/>
                      <a:pt x="2960" y="1435"/>
                      <a:pt x="3138" y="1560"/>
                    </a:cubicBezTo>
                    <a:cubicBezTo>
                      <a:pt x="3305" y="1676"/>
                      <a:pt x="3441" y="1695"/>
                      <a:pt x="3643" y="1719"/>
                    </a:cubicBezTo>
                    <a:cubicBezTo>
                      <a:pt x="3740" y="1731"/>
                      <a:pt x="3868" y="1771"/>
                      <a:pt x="3978" y="1771"/>
                    </a:cubicBezTo>
                    <a:cubicBezTo>
                      <a:pt x="4007" y="1771"/>
                      <a:pt x="4034" y="1769"/>
                      <a:pt x="4060" y="1762"/>
                    </a:cubicBezTo>
                    <a:cubicBezTo>
                      <a:pt x="4072" y="1697"/>
                      <a:pt x="4047" y="1625"/>
                      <a:pt x="4040" y="1558"/>
                    </a:cubicBezTo>
                    <a:cubicBezTo>
                      <a:pt x="4023" y="1388"/>
                      <a:pt x="4020" y="1229"/>
                      <a:pt x="3961" y="1068"/>
                    </a:cubicBezTo>
                    <a:cubicBezTo>
                      <a:pt x="3855" y="775"/>
                      <a:pt x="3541" y="538"/>
                      <a:pt x="3257" y="430"/>
                    </a:cubicBezTo>
                    <a:cubicBezTo>
                      <a:pt x="3156" y="392"/>
                      <a:pt x="2282" y="84"/>
                      <a:pt x="2287" y="0"/>
                    </a:cubicBezTo>
                    <a:close/>
                    <a:moveTo>
                      <a:pt x="1542" y="1469"/>
                    </a:moveTo>
                    <a:cubicBezTo>
                      <a:pt x="1352" y="1469"/>
                      <a:pt x="1158" y="1513"/>
                      <a:pt x="1000" y="1580"/>
                    </a:cubicBezTo>
                    <a:cubicBezTo>
                      <a:pt x="907" y="1620"/>
                      <a:pt x="179" y="1947"/>
                      <a:pt x="26" y="1947"/>
                    </a:cubicBezTo>
                    <a:cubicBezTo>
                      <a:pt x="13" y="1947"/>
                      <a:pt x="5" y="1944"/>
                      <a:pt x="1" y="1940"/>
                    </a:cubicBezTo>
                    <a:lnTo>
                      <a:pt x="1" y="1940"/>
                    </a:lnTo>
                    <a:cubicBezTo>
                      <a:pt x="100" y="2058"/>
                      <a:pt x="227" y="2160"/>
                      <a:pt x="353" y="2247"/>
                    </a:cubicBezTo>
                    <a:cubicBezTo>
                      <a:pt x="582" y="2405"/>
                      <a:pt x="792" y="2471"/>
                      <a:pt x="1062" y="2512"/>
                    </a:cubicBezTo>
                    <a:cubicBezTo>
                      <a:pt x="1126" y="2521"/>
                      <a:pt x="1188" y="2525"/>
                      <a:pt x="1249" y="2525"/>
                    </a:cubicBezTo>
                    <a:cubicBezTo>
                      <a:pt x="1397" y="2525"/>
                      <a:pt x="1540" y="2502"/>
                      <a:pt x="1693" y="2480"/>
                    </a:cubicBezTo>
                    <a:cubicBezTo>
                      <a:pt x="1893" y="2449"/>
                      <a:pt x="2004" y="2367"/>
                      <a:pt x="2167" y="2245"/>
                    </a:cubicBezTo>
                    <a:cubicBezTo>
                      <a:pt x="2266" y="2171"/>
                      <a:pt x="2431" y="2098"/>
                      <a:pt x="2498" y="1988"/>
                    </a:cubicBezTo>
                    <a:cubicBezTo>
                      <a:pt x="2463" y="1933"/>
                      <a:pt x="2394" y="1898"/>
                      <a:pt x="2343" y="1854"/>
                    </a:cubicBezTo>
                    <a:cubicBezTo>
                      <a:pt x="2215" y="1742"/>
                      <a:pt x="2104" y="1632"/>
                      <a:pt x="1949" y="1555"/>
                    </a:cubicBezTo>
                    <a:cubicBezTo>
                      <a:pt x="1828" y="1494"/>
                      <a:pt x="1686" y="1469"/>
                      <a:pt x="1542" y="1469"/>
                    </a:cubicBezTo>
                    <a:close/>
                    <a:moveTo>
                      <a:pt x="3978" y="1964"/>
                    </a:moveTo>
                    <a:cubicBezTo>
                      <a:pt x="3921" y="1964"/>
                      <a:pt x="3861" y="1987"/>
                      <a:pt x="3803" y="1994"/>
                    </a:cubicBezTo>
                    <a:cubicBezTo>
                      <a:pt x="3633" y="2018"/>
                      <a:pt x="3477" y="2028"/>
                      <a:pt x="3317" y="2094"/>
                    </a:cubicBezTo>
                    <a:cubicBezTo>
                      <a:pt x="3029" y="2211"/>
                      <a:pt x="2806" y="2534"/>
                      <a:pt x="2710" y="2822"/>
                    </a:cubicBezTo>
                    <a:cubicBezTo>
                      <a:pt x="2675" y="2927"/>
                      <a:pt x="2403" y="3810"/>
                      <a:pt x="2321" y="3810"/>
                    </a:cubicBezTo>
                    <a:cubicBezTo>
                      <a:pt x="2321" y="3810"/>
                      <a:pt x="2321" y="3810"/>
                      <a:pt x="2321" y="3810"/>
                    </a:cubicBezTo>
                    <a:lnTo>
                      <a:pt x="2321" y="3810"/>
                    </a:lnTo>
                    <a:cubicBezTo>
                      <a:pt x="2331" y="3811"/>
                      <a:pt x="2341" y="3811"/>
                      <a:pt x="2351" y="3811"/>
                    </a:cubicBezTo>
                    <a:cubicBezTo>
                      <a:pt x="2496" y="3811"/>
                      <a:pt x="2645" y="3783"/>
                      <a:pt x="2785" y="3748"/>
                    </a:cubicBezTo>
                    <a:cubicBezTo>
                      <a:pt x="3054" y="3681"/>
                      <a:pt x="3241" y="3566"/>
                      <a:pt x="3450" y="3390"/>
                    </a:cubicBezTo>
                    <a:cubicBezTo>
                      <a:pt x="3620" y="3248"/>
                      <a:pt x="3726" y="3079"/>
                      <a:pt x="3844" y="2896"/>
                    </a:cubicBezTo>
                    <a:cubicBezTo>
                      <a:pt x="3953" y="2725"/>
                      <a:pt x="3966" y="2588"/>
                      <a:pt x="3980" y="2385"/>
                    </a:cubicBezTo>
                    <a:cubicBezTo>
                      <a:pt x="3990" y="2262"/>
                      <a:pt x="4044" y="2089"/>
                      <a:pt x="4006" y="1966"/>
                    </a:cubicBezTo>
                    <a:cubicBezTo>
                      <a:pt x="3997" y="1965"/>
                      <a:pt x="3988" y="1964"/>
                      <a:pt x="3978" y="1964"/>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02" name="Google Shape;2302;p36"/>
              <p:cNvSpPr/>
              <p:nvPr/>
            </p:nvSpPr>
            <p:spPr>
              <a:xfrm>
                <a:off x="7129525" y="2318425"/>
                <a:ext cx="100300" cy="99175"/>
              </a:xfrm>
              <a:custGeom>
                <a:avLst/>
                <a:gdLst/>
                <a:ahLst/>
                <a:cxnLst/>
                <a:rect l="l" t="t" r="r" b="b"/>
                <a:pathLst>
                  <a:path w="4012" h="3967" extrusionOk="0">
                    <a:moveTo>
                      <a:pt x="1944" y="957"/>
                    </a:moveTo>
                    <a:lnTo>
                      <a:pt x="1944" y="957"/>
                    </a:lnTo>
                    <a:cubicBezTo>
                      <a:pt x="1941" y="964"/>
                      <a:pt x="1939" y="974"/>
                      <a:pt x="1939" y="984"/>
                    </a:cubicBezTo>
                    <a:cubicBezTo>
                      <a:pt x="1939" y="1493"/>
                      <a:pt x="1531" y="1908"/>
                      <a:pt x="1024" y="1919"/>
                    </a:cubicBezTo>
                    <a:cubicBezTo>
                      <a:pt x="1033" y="1786"/>
                      <a:pt x="1065" y="1653"/>
                      <a:pt x="1124" y="1531"/>
                    </a:cubicBezTo>
                    <a:cubicBezTo>
                      <a:pt x="1167" y="1441"/>
                      <a:pt x="1226" y="1357"/>
                      <a:pt x="1299" y="1280"/>
                    </a:cubicBezTo>
                    <a:cubicBezTo>
                      <a:pt x="1476" y="1092"/>
                      <a:pt x="1709" y="978"/>
                      <a:pt x="1944" y="957"/>
                    </a:cubicBezTo>
                    <a:close/>
                    <a:moveTo>
                      <a:pt x="2070" y="954"/>
                    </a:moveTo>
                    <a:cubicBezTo>
                      <a:pt x="2119" y="957"/>
                      <a:pt x="2168" y="962"/>
                      <a:pt x="2217" y="973"/>
                    </a:cubicBezTo>
                    <a:cubicBezTo>
                      <a:pt x="2663" y="1077"/>
                      <a:pt x="3033" y="1504"/>
                      <a:pt x="3053" y="1934"/>
                    </a:cubicBezTo>
                    <a:cubicBezTo>
                      <a:pt x="3042" y="1926"/>
                      <a:pt x="3028" y="1920"/>
                      <a:pt x="3013" y="1920"/>
                    </a:cubicBezTo>
                    <a:cubicBezTo>
                      <a:pt x="2498" y="1920"/>
                      <a:pt x="2076" y="1501"/>
                      <a:pt x="2076" y="984"/>
                    </a:cubicBezTo>
                    <a:cubicBezTo>
                      <a:pt x="2076" y="973"/>
                      <a:pt x="2074" y="963"/>
                      <a:pt x="2070" y="954"/>
                    </a:cubicBezTo>
                    <a:close/>
                    <a:moveTo>
                      <a:pt x="2007" y="1365"/>
                    </a:moveTo>
                    <a:cubicBezTo>
                      <a:pt x="2117" y="1653"/>
                      <a:pt x="2345" y="1883"/>
                      <a:pt x="2633" y="1991"/>
                    </a:cubicBezTo>
                    <a:cubicBezTo>
                      <a:pt x="2345" y="2100"/>
                      <a:pt x="2117" y="2330"/>
                      <a:pt x="2007" y="2617"/>
                    </a:cubicBezTo>
                    <a:cubicBezTo>
                      <a:pt x="1898" y="2330"/>
                      <a:pt x="1669" y="2101"/>
                      <a:pt x="1381" y="1991"/>
                    </a:cubicBezTo>
                    <a:cubicBezTo>
                      <a:pt x="1669" y="1882"/>
                      <a:pt x="1898" y="1653"/>
                      <a:pt x="2007" y="1365"/>
                    </a:cubicBezTo>
                    <a:close/>
                    <a:moveTo>
                      <a:pt x="3049" y="2049"/>
                    </a:moveTo>
                    <a:lnTo>
                      <a:pt x="3049" y="2049"/>
                    </a:lnTo>
                    <a:cubicBezTo>
                      <a:pt x="3021" y="2492"/>
                      <a:pt x="2744" y="2845"/>
                      <a:pt x="2317" y="2959"/>
                    </a:cubicBezTo>
                    <a:cubicBezTo>
                      <a:pt x="2236" y="2983"/>
                      <a:pt x="2156" y="3001"/>
                      <a:pt x="2074" y="3010"/>
                    </a:cubicBezTo>
                    <a:cubicBezTo>
                      <a:pt x="2075" y="3006"/>
                      <a:pt x="2076" y="3002"/>
                      <a:pt x="2076" y="2996"/>
                    </a:cubicBezTo>
                    <a:cubicBezTo>
                      <a:pt x="2076" y="2481"/>
                      <a:pt x="2497" y="2060"/>
                      <a:pt x="3013" y="2060"/>
                    </a:cubicBezTo>
                    <a:cubicBezTo>
                      <a:pt x="3027" y="2060"/>
                      <a:pt x="3038" y="2055"/>
                      <a:pt x="3049" y="2049"/>
                    </a:cubicBezTo>
                    <a:close/>
                    <a:moveTo>
                      <a:pt x="1026" y="2063"/>
                    </a:moveTo>
                    <a:cubicBezTo>
                      <a:pt x="1531" y="2076"/>
                      <a:pt x="1939" y="2491"/>
                      <a:pt x="1939" y="2999"/>
                    </a:cubicBezTo>
                    <a:cubicBezTo>
                      <a:pt x="1939" y="3004"/>
                      <a:pt x="1941" y="3009"/>
                      <a:pt x="1943" y="3016"/>
                    </a:cubicBezTo>
                    <a:cubicBezTo>
                      <a:pt x="1937" y="3015"/>
                      <a:pt x="1931" y="3015"/>
                      <a:pt x="1925" y="3015"/>
                    </a:cubicBezTo>
                    <a:cubicBezTo>
                      <a:pt x="1919" y="3015"/>
                      <a:pt x="1913" y="3015"/>
                      <a:pt x="1908" y="3015"/>
                    </a:cubicBezTo>
                    <a:cubicBezTo>
                      <a:pt x="1586" y="2974"/>
                      <a:pt x="1311" y="2786"/>
                      <a:pt x="1151" y="2494"/>
                    </a:cubicBezTo>
                    <a:cubicBezTo>
                      <a:pt x="1078" y="2359"/>
                      <a:pt x="1037" y="2210"/>
                      <a:pt x="1026" y="2063"/>
                    </a:cubicBezTo>
                    <a:close/>
                    <a:moveTo>
                      <a:pt x="2027" y="814"/>
                    </a:moveTo>
                    <a:cubicBezTo>
                      <a:pt x="1727" y="814"/>
                      <a:pt x="1424" y="947"/>
                      <a:pt x="1198" y="1186"/>
                    </a:cubicBezTo>
                    <a:cubicBezTo>
                      <a:pt x="1117" y="1272"/>
                      <a:pt x="1050" y="1369"/>
                      <a:pt x="999" y="1472"/>
                    </a:cubicBezTo>
                    <a:cubicBezTo>
                      <a:pt x="834" y="1815"/>
                      <a:pt x="845" y="2223"/>
                      <a:pt x="1029" y="2562"/>
                    </a:cubicBezTo>
                    <a:cubicBezTo>
                      <a:pt x="1210" y="2894"/>
                      <a:pt x="1525" y="3109"/>
                      <a:pt x="1889" y="3154"/>
                    </a:cubicBezTo>
                    <a:cubicBezTo>
                      <a:pt x="1920" y="3157"/>
                      <a:pt x="1951" y="3159"/>
                      <a:pt x="1981" y="3159"/>
                    </a:cubicBezTo>
                    <a:cubicBezTo>
                      <a:pt x="2112" y="3159"/>
                      <a:pt x="2236" y="3128"/>
                      <a:pt x="2354" y="3096"/>
                    </a:cubicBezTo>
                    <a:cubicBezTo>
                      <a:pt x="2873" y="2954"/>
                      <a:pt x="3204" y="2507"/>
                      <a:pt x="3191" y="1954"/>
                    </a:cubicBezTo>
                    <a:cubicBezTo>
                      <a:pt x="3182" y="1456"/>
                      <a:pt x="2760" y="958"/>
                      <a:pt x="2249" y="839"/>
                    </a:cubicBezTo>
                    <a:cubicBezTo>
                      <a:pt x="2176" y="822"/>
                      <a:pt x="2101" y="814"/>
                      <a:pt x="2027" y="814"/>
                    </a:cubicBezTo>
                    <a:close/>
                    <a:moveTo>
                      <a:pt x="2017" y="143"/>
                    </a:moveTo>
                    <a:cubicBezTo>
                      <a:pt x="2133" y="143"/>
                      <a:pt x="2248" y="156"/>
                      <a:pt x="2361" y="180"/>
                    </a:cubicBezTo>
                    <a:cubicBezTo>
                      <a:pt x="3167" y="367"/>
                      <a:pt x="3836" y="1153"/>
                      <a:pt x="3852" y="1931"/>
                    </a:cubicBezTo>
                    <a:cubicBezTo>
                      <a:pt x="3869" y="2798"/>
                      <a:pt x="3354" y="3502"/>
                      <a:pt x="2536" y="3724"/>
                    </a:cubicBezTo>
                    <a:cubicBezTo>
                      <a:pt x="2336" y="3778"/>
                      <a:pt x="2141" y="3826"/>
                      <a:pt x="1940" y="3826"/>
                    </a:cubicBezTo>
                    <a:cubicBezTo>
                      <a:pt x="1895" y="3826"/>
                      <a:pt x="1850" y="3823"/>
                      <a:pt x="1804" y="3818"/>
                    </a:cubicBezTo>
                    <a:cubicBezTo>
                      <a:pt x="1230" y="3748"/>
                      <a:pt x="738" y="3411"/>
                      <a:pt x="455" y="2892"/>
                    </a:cubicBezTo>
                    <a:cubicBezTo>
                      <a:pt x="162" y="2357"/>
                      <a:pt x="145" y="1715"/>
                      <a:pt x="406" y="1176"/>
                    </a:cubicBezTo>
                    <a:cubicBezTo>
                      <a:pt x="484" y="1015"/>
                      <a:pt x="590" y="863"/>
                      <a:pt x="718" y="727"/>
                    </a:cubicBezTo>
                    <a:cubicBezTo>
                      <a:pt x="1074" y="351"/>
                      <a:pt x="1548" y="143"/>
                      <a:pt x="2017" y="143"/>
                    </a:cubicBezTo>
                    <a:close/>
                    <a:moveTo>
                      <a:pt x="2018" y="1"/>
                    </a:moveTo>
                    <a:cubicBezTo>
                      <a:pt x="1513" y="1"/>
                      <a:pt x="1000" y="225"/>
                      <a:pt x="618" y="630"/>
                    </a:cubicBezTo>
                    <a:cubicBezTo>
                      <a:pt x="479" y="776"/>
                      <a:pt x="365" y="939"/>
                      <a:pt x="281" y="1114"/>
                    </a:cubicBezTo>
                    <a:cubicBezTo>
                      <a:pt x="0" y="1695"/>
                      <a:pt x="19" y="2383"/>
                      <a:pt x="333" y="2958"/>
                    </a:cubicBezTo>
                    <a:cubicBezTo>
                      <a:pt x="638" y="3518"/>
                      <a:pt x="1167" y="3882"/>
                      <a:pt x="1787" y="3957"/>
                    </a:cubicBezTo>
                    <a:cubicBezTo>
                      <a:pt x="1839" y="3963"/>
                      <a:pt x="1889" y="3967"/>
                      <a:pt x="1941" y="3967"/>
                    </a:cubicBezTo>
                    <a:cubicBezTo>
                      <a:pt x="2160" y="3967"/>
                      <a:pt x="2372" y="3914"/>
                      <a:pt x="2575" y="3856"/>
                    </a:cubicBezTo>
                    <a:cubicBezTo>
                      <a:pt x="3455" y="3617"/>
                      <a:pt x="4011" y="2861"/>
                      <a:pt x="3992" y="1927"/>
                    </a:cubicBezTo>
                    <a:cubicBezTo>
                      <a:pt x="3975" y="1089"/>
                      <a:pt x="3258" y="244"/>
                      <a:pt x="2393" y="43"/>
                    </a:cubicBezTo>
                    <a:cubicBezTo>
                      <a:pt x="2270" y="15"/>
                      <a:pt x="2144" y="1"/>
                      <a:pt x="2018"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03" name="Google Shape;2303;p36"/>
              <p:cNvSpPr/>
              <p:nvPr/>
            </p:nvSpPr>
            <p:spPr>
              <a:xfrm>
                <a:off x="7270825" y="2356225"/>
                <a:ext cx="279450" cy="20100"/>
              </a:xfrm>
              <a:custGeom>
                <a:avLst/>
                <a:gdLst/>
                <a:ahLst/>
                <a:cxnLst/>
                <a:rect l="l" t="t" r="r" b="b"/>
                <a:pathLst>
                  <a:path w="11178" h="804" extrusionOk="0">
                    <a:moveTo>
                      <a:pt x="401" y="1"/>
                    </a:moveTo>
                    <a:cubicBezTo>
                      <a:pt x="401" y="222"/>
                      <a:pt x="221" y="402"/>
                      <a:pt x="0" y="402"/>
                    </a:cubicBezTo>
                    <a:cubicBezTo>
                      <a:pt x="221" y="402"/>
                      <a:pt x="401" y="581"/>
                      <a:pt x="401" y="803"/>
                    </a:cubicBezTo>
                    <a:cubicBezTo>
                      <a:pt x="401" y="583"/>
                      <a:pt x="580" y="402"/>
                      <a:pt x="802" y="402"/>
                    </a:cubicBezTo>
                    <a:cubicBezTo>
                      <a:pt x="580" y="402"/>
                      <a:pt x="401" y="222"/>
                      <a:pt x="401" y="1"/>
                    </a:cubicBezTo>
                    <a:close/>
                    <a:moveTo>
                      <a:pt x="2476" y="1"/>
                    </a:moveTo>
                    <a:cubicBezTo>
                      <a:pt x="2476" y="222"/>
                      <a:pt x="2296" y="402"/>
                      <a:pt x="2075" y="402"/>
                    </a:cubicBezTo>
                    <a:cubicBezTo>
                      <a:pt x="2296" y="402"/>
                      <a:pt x="2476" y="581"/>
                      <a:pt x="2476" y="803"/>
                    </a:cubicBezTo>
                    <a:cubicBezTo>
                      <a:pt x="2476" y="583"/>
                      <a:pt x="2655" y="402"/>
                      <a:pt x="2877" y="402"/>
                    </a:cubicBezTo>
                    <a:cubicBezTo>
                      <a:pt x="2655" y="402"/>
                      <a:pt x="2476" y="222"/>
                      <a:pt x="2476" y="1"/>
                    </a:cubicBezTo>
                    <a:close/>
                    <a:moveTo>
                      <a:pt x="4551" y="1"/>
                    </a:moveTo>
                    <a:cubicBezTo>
                      <a:pt x="4551" y="222"/>
                      <a:pt x="4371" y="402"/>
                      <a:pt x="4150" y="402"/>
                    </a:cubicBezTo>
                    <a:cubicBezTo>
                      <a:pt x="4371" y="402"/>
                      <a:pt x="4551" y="581"/>
                      <a:pt x="4551" y="803"/>
                    </a:cubicBezTo>
                    <a:cubicBezTo>
                      <a:pt x="4551" y="583"/>
                      <a:pt x="4730" y="402"/>
                      <a:pt x="4952" y="402"/>
                    </a:cubicBezTo>
                    <a:cubicBezTo>
                      <a:pt x="4730" y="402"/>
                      <a:pt x="4551" y="222"/>
                      <a:pt x="4551" y="1"/>
                    </a:cubicBezTo>
                    <a:close/>
                    <a:moveTo>
                      <a:pt x="6626" y="1"/>
                    </a:moveTo>
                    <a:cubicBezTo>
                      <a:pt x="6626" y="222"/>
                      <a:pt x="6446" y="402"/>
                      <a:pt x="6225" y="402"/>
                    </a:cubicBezTo>
                    <a:cubicBezTo>
                      <a:pt x="6446" y="402"/>
                      <a:pt x="6626" y="581"/>
                      <a:pt x="6626" y="803"/>
                    </a:cubicBezTo>
                    <a:cubicBezTo>
                      <a:pt x="6626" y="583"/>
                      <a:pt x="6805" y="402"/>
                      <a:pt x="7027" y="402"/>
                    </a:cubicBezTo>
                    <a:cubicBezTo>
                      <a:pt x="6805" y="402"/>
                      <a:pt x="6626" y="222"/>
                      <a:pt x="6626" y="1"/>
                    </a:cubicBezTo>
                    <a:close/>
                    <a:moveTo>
                      <a:pt x="8701" y="1"/>
                    </a:moveTo>
                    <a:cubicBezTo>
                      <a:pt x="8701" y="222"/>
                      <a:pt x="8521" y="402"/>
                      <a:pt x="8300" y="402"/>
                    </a:cubicBezTo>
                    <a:cubicBezTo>
                      <a:pt x="8521" y="402"/>
                      <a:pt x="8701" y="581"/>
                      <a:pt x="8701" y="803"/>
                    </a:cubicBezTo>
                    <a:cubicBezTo>
                      <a:pt x="8701" y="583"/>
                      <a:pt x="8880" y="402"/>
                      <a:pt x="9102" y="402"/>
                    </a:cubicBezTo>
                    <a:cubicBezTo>
                      <a:pt x="8880" y="402"/>
                      <a:pt x="8701" y="222"/>
                      <a:pt x="8701" y="1"/>
                    </a:cubicBezTo>
                    <a:close/>
                    <a:moveTo>
                      <a:pt x="10776" y="1"/>
                    </a:moveTo>
                    <a:cubicBezTo>
                      <a:pt x="10776" y="222"/>
                      <a:pt x="10596" y="402"/>
                      <a:pt x="10375" y="402"/>
                    </a:cubicBezTo>
                    <a:cubicBezTo>
                      <a:pt x="10596" y="402"/>
                      <a:pt x="10776" y="581"/>
                      <a:pt x="10776" y="803"/>
                    </a:cubicBezTo>
                    <a:cubicBezTo>
                      <a:pt x="10776" y="583"/>
                      <a:pt x="10955" y="402"/>
                      <a:pt x="11177" y="402"/>
                    </a:cubicBezTo>
                    <a:cubicBezTo>
                      <a:pt x="10955" y="402"/>
                      <a:pt x="10776" y="222"/>
                      <a:pt x="10776"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304" name="Google Shape;2304;p36"/>
            <p:cNvGrpSpPr/>
            <p:nvPr/>
          </p:nvGrpSpPr>
          <p:grpSpPr>
            <a:xfrm rot="5400000">
              <a:off x="5692147" y="3508434"/>
              <a:ext cx="2242275" cy="387383"/>
              <a:chOff x="5091325" y="2409550"/>
              <a:chExt cx="998475" cy="172500"/>
            </a:xfrm>
          </p:grpSpPr>
          <p:sp>
            <p:nvSpPr>
              <p:cNvPr id="2305" name="Google Shape;2305;p36"/>
              <p:cNvSpPr/>
              <p:nvPr/>
            </p:nvSpPr>
            <p:spPr>
              <a:xfrm>
                <a:off x="5091325" y="2409550"/>
                <a:ext cx="998475" cy="172500"/>
              </a:xfrm>
              <a:custGeom>
                <a:avLst/>
                <a:gdLst/>
                <a:ahLst/>
                <a:cxnLst/>
                <a:rect l="l" t="t" r="r" b="b"/>
                <a:pathLst>
                  <a:path w="39939" h="6900" extrusionOk="0">
                    <a:moveTo>
                      <a:pt x="196" y="1"/>
                    </a:moveTo>
                    <a:cubicBezTo>
                      <a:pt x="87" y="1"/>
                      <a:pt x="0" y="87"/>
                      <a:pt x="0" y="196"/>
                    </a:cubicBezTo>
                    <a:lnTo>
                      <a:pt x="0" y="1028"/>
                    </a:lnTo>
                    <a:cubicBezTo>
                      <a:pt x="0" y="1138"/>
                      <a:pt x="87" y="1224"/>
                      <a:pt x="196" y="1224"/>
                    </a:cubicBezTo>
                    <a:lnTo>
                      <a:pt x="39744" y="1224"/>
                    </a:lnTo>
                    <a:cubicBezTo>
                      <a:pt x="39852" y="1224"/>
                      <a:pt x="39939" y="1138"/>
                      <a:pt x="39939" y="1028"/>
                    </a:cubicBezTo>
                    <a:lnTo>
                      <a:pt x="39939" y="196"/>
                    </a:lnTo>
                    <a:cubicBezTo>
                      <a:pt x="39939" y="89"/>
                      <a:pt x="39852" y="1"/>
                      <a:pt x="39744" y="1"/>
                    </a:cubicBezTo>
                    <a:close/>
                    <a:moveTo>
                      <a:pt x="196" y="5676"/>
                    </a:moveTo>
                    <a:cubicBezTo>
                      <a:pt x="87" y="5676"/>
                      <a:pt x="0" y="5763"/>
                      <a:pt x="0" y="5872"/>
                    </a:cubicBezTo>
                    <a:lnTo>
                      <a:pt x="0" y="6705"/>
                    </a:lnTo>
                    <a:cubicBezTo>
                      <a:pt x="0" y="6813"/>
                      <a:pt x="87" y="6899"/>
                      <a:pt x="196" y="6899"/>
                    </a:cubicBezTo>
                    <a:lnTo>
                      <a:pt x="39744" y="6899"/>
                    </a:lnTo>
                    <a:cubicBezTo>
                      <a:pt x="39852" y="6899"/>
                      <a:pt x="39939" y="6813"/>
                      <a:pt x="39939" y="6705"/>
                    </a:cubicBezTo>
                    <a:lnTo>
                      <a:pt x="39939" y="5872"/>
                    </a:lnTo>
                    <a:cubicBezTo>
                      <a:pt x="39939" y="5763"/>
                      <a:pt x="39852" y="5676"/>
                      <a:pt x="39744" y="5676"/>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06" name="Google Shape;2306;p36"/>
              <p:cNvSpPr/>
              <p:nvPr/>
            </p:nvSpPr>
            <p:spPr>
              <a:xfrm>
                <a:off x="5091325" y="2430375"/>
                <a:ext cx="998475" cy="130850"/>
              </a:xfrm>
              <a:custGeom>
                <a:avLst/>
                <a:gdLst/>
                <a:ahLst/>
                <a:cxnLst/>
                <a:rect l="l" t="t" r="r" b="b"/>
                <a:pathLst>
                  <a:path w="39939" h="5234" extrusionOk="0">
                    <a:moveTo>
                      <a:pt x="196" y="1"/>
                    </a:moveTo>
                    <a:cubicBezTo>
                      <a:pt x="87" y="1"/>
                      <a:pt x="0" y="87"/>
                      <a:pt x="0" y="195"/>
                    </a:cubicBezTo>
                    <a:cubicBezTo>
                      <a:pt x="0" y="305"/>
                      <a:pt x="87" y="391"/>
                      <a:pt x="196" y="391"/>
                    </a:cubicBezTo>
                    <a:lnTo>
                      <a:pt x="39744" y="391"/>
                    </a:lnTo>
                    <a:cubicBezTo>
                      <a:pt x="39852" y="391"/>
                      <a:pt x="39939" y="305"/>
                      <a:pt x="39939" y="195"/>
                    </a:cubicBezTo>
                    <a:cubicBezTo>
                      <a:pt x="39939" y="87"/>
                      <a:pt x="39852" y="1"/>
                      <a:pt x="39744" y="1"/>
                    </a:cubicBezTo>
                    <a:close/>
                    <a:moveTo>
                      <a:pt x="196" y="4843"/>
                    </a:moveTo>
                    <a:cubicBezTo>
                      <a:pt x="87" y="4843"/>
                      <a:pt x="0" y="4930"/>
                      <a:pt x="0" y="5039"/>
                    </a:cubicBezTo>
                    <a:cubicBezTo>
                      <a:pt x="0" y="5147"/>
                      <a:pt x="87" y="5233"/>
                      <a:pt x="196" y="5233"/>
                    </a:cubicBezTo>
                    <a:lnTo>
                      <a:pt x="39744" y="5233"/>
                    </a:lnTo>
                    <a:cubicBezTo>
                      <a:pt x="39852" y="5233"/>
                      <a:pt x="39939" y="5147"/>
                      <a:pt x="39939" y="5039"/>
                    </a:cubicBezTo>
                    <a:cubicBezTo>
                      <a:pt x="39939" y="4930"/>
                      <a:pt x="39852" y="4843"/>
                      <a:pt x="39744" y="4843"/>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7" name="Google Shape;2307;p36"/>
              <p:cNvSpPr/>
              <p:nvPr/>
            </p:nvSpPr>
            <p:spPr>
              <a:xfrm>
                <a:off x="5108575" y="2440175"/>
                <a:ext cx="963975" cy="111250"/>
              </a:xfrm>
              <a:custGeom>
                <a:avLst/>
                <a:gdLst/>
                <a:ahLst/>
                <a:cxnLst/>
                <a:rect l="l" t="t" r="r" b="b"/>
                <a:pathLst>
                  <a:path w="38559" h="4450" extrusionOk="0">
                    <a:moveTo>
                      <a:pt x="1" y="0"/>
                    </a:moveTo>
                    <a:lnTo>
                      <a:pt x="1" y="4450"/>
                    </a:lnTo>
                    <a:lnTo>
                      <a:pt x="38558" y="4450"/>
                    </a:lnTo>
                    <a:lnTo>
                      <a:pt x="38558"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08" name="Google Shape;2308;p36"/>
              <p:cNvSpPr/>
              <p:nvPr/>
            </p:nvSpPr>
            <p:spPr>
              <a:xfrm>
                <a:off x="5108575" y="2457900"/>
                <a:ext cx="963975" cy="75825"/>
              </a:xfrm>
              <a:custGeom>
                <a:avLst/>
                <a:gdLst/>
                <a:ahLst/>
                <a:cxnLst/>
                <a:rect l="l" t="t" r="r" b="b"/>
                <a:pathLst>
                  <a:path w="38559" h="3033" extrusionOk="0">
                    <a:moveTo>
                      <a:pt x="1" y="0"/>
                    </a:moveTo>
                    <a:lnTo>
                      <a:pt x="1" y="474"/>
                    </a:lnTo>
                    <a:lnTo>
                      <a:pt x="38558" y="474"/>
                    </a:lnTo>
                    <a:lnTo>
                      <a:pt x="38558" y="0"/>
                    </a:lnTo>
                    <a:close/>
                    <a:moveTo>
                      <a:pt x="1" y="1279"/>
                    </a:moveTo>
                    <a:lnTo>
                      <a:pt x="1" y="1752"/>
                    </a:lnTo>
                    <a:lnTo>
                      <a:pt x="38558" y="1752"/>
                    </a:lnTo>
                    <a:lnTo>
                      <a:pt x="38558" y="1279"/>
                    </a:lnTo>
                    <a:close/>
                    <a:moveTo>
                      <a:pt x="1" y="2558"/>
                    </a:moveTo>
                    <a:lnTo>
                      <a:pt x="1" y="3033"/>
                    </a:lnTo>
                    <a:lnTo>
                      <a:pt x="38558" y="3033"/>
                    </a:lnTo>
                    <a:lnTo>
                      <a:pt x="38558" y="2558"/>
                    </a:lnTo>
                    <a:close/>
                  </a:path>
                </a:pathLst>
              </a:custGeom>
              <a:solidFill>
                <a:srgbClr val="F9B050">
                  <a:alpha val="20000"/>
                </a:srgbClr>
              </a:solidFill>
              <a:ln>
                <a:noFill/>
              </a:ln>
            </p:spPr>
            <p:txBody>
              <a:bodyPr spcFirstLastPara="1" wrap="square" lIns="91425" tIns="91425" rIns="91425" bIns="91425" anchor="ctr" anchorCtr="0">
                <a:noAutofit/>
              </a:bodyPr>
              <a:lstStyle/>
              <a:p>
                <a:endParaRPr/>
              </a:p>
            </p:txBody>
          </p:sp>
        </p:grpSp>
        <p:grpSp>
          <p:nvGrpSpPr>
            <p:cNvPr id="2309" name="Google Shape;2309;p36"/>
            <p:cNvGrpSpPr/>
            <p:nvPr/>
          </p:nvGrpSpPr>
          <p:grpSpPr>
            <a:xfrm rot="10265910">
              <a:off x="7693356" y="2688019"/>
              <a:ext cx="545367" cy="2135569"/>
              <a:chOff x="1877900" y="2091175"/>
              <a:chExt cx="292000" cy="1143425"/>
            </a:xfrm>
          </p:grpSpPr>
          <p:sp>
            <p:nvSpPr>
              <p:cNvPr id="2310" name="Google Shape;2310;p36"/>
              <p:cNvSpPr/>
              <p:nvPr/>
            </p:nvSpPr>
            <p:spPr>
              <a:xfrm>
                <a:off x="1877900" y="2091175"/>
                <a:ext cx="291975" cy="1143425"/>
              </a:xfrm>
              <a:custGeom>
                <a:avLst/>
                <a:gdLst/>
                <a:ahLst/>
                <a:cxnLst/>
                <a:rect l="l" t="t" r="r" b="b"/>
                <a:pathLst>
                  <a:path w="11679" h="45737" extrusionOk="0">
                    <a:moveTo>
                      <a:pt x="1" y="1"/>
                    </a:moveTo>
                    <a:lnTo>
                      <a:pt x="1" y="45737"/>
                    </a:lnTo>
                    <a:lnTo>
                      <a:pt x="11678" y="45737"/>
                    </a:lnTo>
                    <a:lnTo>
                      <a:pt x="11678"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11" name="Google Shape;2311;p36"/>
              <p:cNvSpPr/>
              <p:nvPr/>
            </p:nvSpPr>
            <p:spPr>
              <a:xfrm>
                <a:off x="1877900" y="2165650"/>
                <a:ext cx="291950" cy="126100"/>
              </a:xfrm>
              <a:custGeom>
                <a:avLst/>
                <a:gdLst/>
                <a:ahLst/>
                <a:cxnLst/>
                <a:rect l="l" t="t" r="r" b="b"/>
                <a:pathLst>
                  <a:path w="11678" h="5044" extrusionOk="0">
                    <a:moveTo>
                      <a:pt x="1" y="0"/>
                    </a:moveTo>
                    <a:lnTo>
                      <a:pt x="1" y="2312"/>
                    </a:lnTo>
                    <a:lnTo>
                      <a:pt x="1626" y="2312"/>
                    </a:lnTo>
                    <a:cubicBezTo>
                      <a:pt x="1223" y="2644"/>
                      <a:pt x="992" y="3029"/>
                      <a:pt x="992" y="3440"/>
                    </a:cubicBezTo>
                    <a:cubicBezTo>
                      <a:pt x="992" y="3861"/>
                      <a:pt x="1233" y="4001"/>
                      <a:pt x="1654" y="4001"/>
                    </a:cubicBezTo>
                    <a:cubicBezTo>
                      <a:pt x="2290" y="4001"/>
                      <a:pt x="3338" y="3680"/>
                      <a:pt x="4583" y="3525"/>
                    </a:cubicBezTo>
                    <a:lnTo>
                      <a:pt x="4583" y="3525"/>
                    </a:lnTo>
                    <a:cubicBezTo>
                      <a:pt x="4493" y="3926"/>
                      <a:pt x="4609" y="4351"/>
                      <a:pt x="4947" y="4670"/>
                    </a:cubicBezTo>
                    <a:cubicBezTo>
                      <a:pt x="5212" y="4919"/>
                      <a:pt x="5585" y="5043"/>
                      <a:pt x="5953" y="5043"/>
                    </a:cubicBezTo>
                    <a:cubicBezTo>
                      <a:pt x="6098" y="5043"/>
                      <a:pt x="6242" y="5024"/>
                      <a:pt x="6379" y="4986"/>
                    </a:cubicBezTo>
                    <a:cubicBezTo>
                      <a:pt x="7006" y="4809"/>
                      <a:pt x="7344" y="4158"/>
                      <a:pt x="7241" y="3544"/>
                    </a:cubicBezTo>
                    <a:lnTo>
                      <a:pt x="7241" y="3544"/>
                    </a:lnTo>
                    <a:cubicBezTo>
                      <a:pt x="8422" y="3705"/>
                      <a:pt x="9413" y="4002"/>
                      <a:pt x="10025" y="4002"/>
                    </a:cubicBezTo>
                    <a:cubicBezTo>
                      <a:pt x="10445" y="4002"/>
                      <a:pt x="10686" y="3862"/>
                      <a:pt x="10686" y="3441"/>
                    </a:cubicBezTo>
                    <a:cubicBezTo>
                      <a:pt x="10686" y="3030"/>
                      <a:pt x="10455" y="2645"/>
                      <a:pt x="10053" y="2313"/>
                    </a:cubicBezTo>
                    <a:lnTo>
                      <a:pt x="11677" y="2313"/>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12" name="Google Shape;2312;p36"/>
              <p:cNvSpPr/>
              <p:nvPr/>
            </p:nvSpPr>
            <p:spPr>
              <a:xfrm>
                <a:off x="1913025" y="2306750"/>
                <a:ext cx="221800" cy="712250"/>
              </a:xfrm>
              <a:custGeom>
                <a:avLst/>
                <a:gdLst/>
                <a:ahLst/>
                <a:cxnLst/>
                <a:rect l="l" t="t" r="r" b="b"/>
                <a:pathLst>
                  <a:path w="8872" h="28490" extrusionOk="0">
                    <a:moveTo>
                      <a:pt x="253" y="0"/>
                    </a:moveTo>
                    <a:cubicBezTo>
                      <a:pt x="253" y="139"/>
                      <a:pt x="140" y="253"/>
                      <a:pt x="0" y="253"/>
                    </a:cubicBezTo>
                    <a:lnTo>
                      <a:pt x="0" y="28237"/>
                    </a:lnTo>
                    <a:cubicBezTo>
                      <a:pt x="139" y="28237"/>
                      <a:pt x="253" y="28349"/>
                      <a:pt x="253" y="28490"/>
                    </a:cubicBezTo>
                    <a:lnTo>
                      <a:pt x="8618" y="28490"/>
                    </a:lnTo>
                    <a:cubicBezTo>
                      <a:pt x="8618" y="28350"/>
                      <a:pt x="8731" y="28237"/>
                      <a:pt x="8869" y="28237"/>
                    </a:cubicBezTo>
                    <a:cubicBezTo>
                      <a:pt x="8870" y="28237"/>
                      <a:pt x="8871" y="28237"/>
                      <a:pt x="8871" y="28237"/>
                    </a:cubicBezTo>
                    <a:lnTo>
                      <a:pt x="8871" y="253"/>
                    </a:lnTo>
                    <a:cubicBezTo>
                      <a:pt x="8732" y="253"/>
                      <a:pt x="8618" y="141"/>
                      <a:pt x="8618"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13" name="Google Shape;2313;p36"/>
              <p:cNvSpPr/>
              <p:nvPr/>
            </p:nvSpPr>
            <p:spPr>
              <a:xfrm>
                <a:off x="1936250" y="2329400"/>
                <a:ext cx="175325" cy="666900"/>
              </a:xfrm>
              <a:custGeom>
                <a:avLst/>
                <a:gdLst/>
                <a:ahLst/>
                <a:cxnLst/>
                <a:rect l="l" t="t" r="r" b="b"/>
                <a:pathLst>
                  <a:path w="7013" h="26676" extrusionOk="0">
                    <a:moveTo>
                      <a:pt x="253" y="0"/>
                    </a:moveTo>
                    <a:cubicBezTo>
                      <a:pt x="253" y="140"/>
                      <a:pt x="141" y="254"/>
                      <a:pt x="1" y="254"/>
                    </a:cubicBezTo>
                    <a:lnTo>
                      <a:pt x="1" y="26423"/>
                    </a:lnTo>
                    <a:cubicBezTo>
                      <a:pt x="140" y="26423"/>
                      <a:pt x="253" y="26535"/>
                      <a:pt x="253" y="26676"/>
                    </a:cubicBezTo>
                    <a:lnTo>
                      <a:pt x="6760" y="26676"/>
                    </a:lnTo>
                    <a:cubicBezTo>
                      <a:pt x="6760" y="26535"/>
                      <a:pt x="6874" y="26423"/>
                      <a:pt x="7013" y="26423"/>
                    </a:cubicBezTo>
                    <a:lnTo>
                      <a:pt x="7013" y="254"/>
                    </a:lnTo>
                    <a:cubicBezTo>
                      <a:pt x="6874" y="254"/>
                      <a:pt x="6760" y="142"/>
                      <a:pt x="6760"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14" name="Google Shape;2314;p36"/>
              <p:cNvSpPr/>
              <p:nvPr/>
            </p:nvSpPr>
            <p:spPr>
              <a:xfrm>
                <a:off x="1877900" y="2122725"/>
                <a:ext cx="291975" cy="15125"/>
              </a:xfrm>
              <a:custGeom>
                <a:avLst/>
                <a:gdLst/>
                <a:ahLst/>
                <a:cxnLst/>
                <a:rect l="l" t="t" r="r" b="b"/>
                <a:pathLst>
                  <a:path w="11679" h="605" extrusionOk="0">
                    <a:moveTo>
                      <a:pt x="1" y="1"/>
                    </a:moveTo>
                    <a:lnTo>
                      <a:pt x="1" y="605"/>
                    </a:lnTo>
                    <a:lnTo>
                      <a:pt x="11678" y="605"/>
                    </a:lnTo>
                    <a:lnTo>
                      <a:pt x="11678"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15" name="Google Shape;2315;p36"/>
              <p:cNvSpPr/>
              <p:nvPr/>
            </p:nvSpPr>
            <p:spPr>
              <a:xfrm>
                <a:off x="1877900" y="3191525"/>
                <a:ext cx="291975" cy="15125"/>
              </a:xfrm>
              <a:custGeom>
                <a:avLst/>
                <a:gdLst/>
                <a:ahLst/>
                <a:cxnLst/>
                <a:rect l="l" t="t" r="r" b="b"/>
                <a:pathLst>
                  <a:path w="11679" h="605" extrusionOk="0">
                    <a:moveTo>
                      <a:pt x="1" y="1"/>
                    </a:moveTo>
                    <a:lnTo>
                      <a:pt x="1" y="605"/>
                    </a:lnTo>
                    <a:lnTo>
                      <a:pt x="11678" y="605"/>
                    </a:lnTo>
                    <a:lnTo>
                      <a:pt x="11678"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16" name="Google Shape;2316;p36"/>
              <p:cNvSpPr/>
              <p:nvPr/>
            </p:nvSpPr>
            <p:spPr>
              <a:xfrm>
                <a:off x="2000150" y="2379625"/>
                <a:ext cx="47500" cy="570325"/>
              </a:xfrm>
              <a:custGeom>
                <a:avLst/>
                <a:gdLst/>
                <a:ahLst/>
                <a:cxnLst/>
                <a:rect l="l" t="t" r="r" b="b"/>
                <a:pathLst>
                  <a:path w="1900" h="22813" extrusionOk="0">
                    <a:moveTo>
                      <a:pt x="950" y="0"/>
                    </a:moveTo>
                    <a:lnTo>
                      <a:pt x="1" y="950"/>
                    </a:lnTo>
                    <a:lnTo>
                      <a:pt x="950" y="1899"/>
                    </a:lnTo>
                    <a:lnTo>
                      <a:pt x="1899" y="950"/>
                    </a:lnTo>
                    <a:lnTo>
                      <a:pt x="950" y="0"/>
                    </a:lnTo>
                    <a:close/>
                    <a:moveTo>
                      <a:pt x="950" y="2324"/>
                    </a:moveTo>
                    <a:lnTo>
                      <a:pt x="1" y="3273"/>
                    </a:lnTo>
                    <a:lnTo>
                      <a:pt x="950" y="4223"/>
                    </a:lnTo>
                    <a:lnTo>
                      <a:pt x="1899" y="3273"/>
                    </a:lnTo>
                    <a:lnTo>
                      <a:pt x="950" y="2324"/>
                    </a:lnTo>
                    <a:close/>
                    <a:moveTo>
                      <a:pt x="950" y="4647"/>
                    </a:moveTo>
                    <a:lnTo>
                      <a:pt x="1" y="5597"/>
                    </a:lnTo>
                    <a:lnTo>
                      <a:pt x="950" y="6546"/>
                    </a:lnTo>
                    <a:lnTo>
                      <a:pt x="1899" y="5597"/>
                    </a:lnTo>
                    <a:lnTo>
                      <a:pt x="950" y="4647"/>
                    </a:lnTo>
                    <a:close/>
                    <a:moveTo>
                      <a:pt x="950" y="6971"/>
                    </a:moveTo>
                    <a:lnTo>
                      <a:pt x="1" y="7920"/>
                    </a:lnTo>
                    <a:lnTo>
                      <a:pt x="950" y="8870"/>
                    </a:lnTo>
                    <a:lnTo>
                      <a:pt x="1899" y="7920"/>
                    </a:lnTo>
                    <a:lnTo>
                      <a:pt x="950" y="6971"/>
                    </a:lnTo>
                    <a:close/>
                    <a:moveTo>
                      <a:pt x="950" y="9296"/>
                    </a:moveTo>
                    <a:lnTo>
                      <a:pt x="1" y="10245"/>
                    </a:lnTo>
                    <a:lnTo>
                      <a:pt x="950" y="11194"/>
                    </a:lnTo>
                    <a:lnTo>
                      <a:pt x="1899" y="10245"/>
                    </a:lnTo>
                    <a:lnTo>
                      <a:pt x="950" y="9296"/>
                    </a:lnTo>
                    <a:close/>
                    <a:moveTo>
                      <a:pt x="950" y="11620"/>
                    </a:moveTo>
                    <a:lnTo>
                      <a:pt x="1" y="12569"/>
                    </a:lnTo>
                    <a:lnTo>
                      <a:pt x="950" y="13518"/>
                    </a:lnTo>
                    <a:lnTo>
                      <a:pt x="1899" y="12569"/>
                    </a:lnTo>
                    <a:lnTo>
                      <a:pt x="950" y="11620"/>
                    </a:lnTo>
                    <a:close/>
                    <a:moveTo>
                      <a:pt x="950" y="13943"/>
                    </a:moveTo>
                    <a:lnTo>
                      <a:pt x="1" y="14893"/>
                    </a:lnTo>
                    <a:lnTo>
                      <a:pt x="950" y="15841"/>
                    </a:lnTo>
                    <a:lnTo>
                      <a:pt x="1899" y="14893"/>
                    </a:lnTo>
                    <a:lnTo>
                      <a:pt x="950" y="13943"/>
                    </a:lnTo>
                    <a:close/>
                    <a:moveTo>
                      <a:pt x="950" y="16267"/>
                    </a:moveTo>
                    <a:lnTo>
                      <a:pt x="1" y="17216"/>
                    </a:lnTo>
                    <a:lnTo>
                      <a:pt x="950" y="18166"/>
                    </a:lnTo>
                    <a:lnTo>
                      <a:pt x="1899" y="17216"/>
                    </a:lnTo>
                    <a:lnTo>
                      <a:pt x="950" y="16267"/>
                    </a:lnTo>
                    <a:close/>
                    <a:moveTo>
                      <a:pt x="950" y="18590"/>
                    </a:moveTo>
                    <a:lnTo>
                      <a:pt x="1" y="19540"/>
                    </a:lnTo>
                    <a:lnTo>
                      <a:pt x="950" y="20489"/>
                    </a:lnTo>
                    <a:lnTo>
                      <a:pt x="1899" y="19540"/>
                    </a:lnTo>
                    <a:lnTo>
                      <a:pt x="950" y="18590"/>
                    </a:lnTo>
                    <a:close/>
                    <a:moveTo>
                      <a:pt x="950" y="20914"/>
                    </a:moveTo>
                    <a:lnTo>
                      <a:pt x="1" y="21863"/>
                    </a:lnTo>
                    <a:lnTo>
                      <a:pt x="950" y="22813"/>
                    </a:lnTo>
                    <a:lnTo>
                      <a:pt x="1899" y="21863"/>
                    </a:lnTo>
                    <a:lnTo>
                      <a:pt x="950" y="20914"/>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17" name="Google Shape;2317;p36"/>
              <p:cNvSpPr/>
              <p:nvPr/>
            </p:nvSpPr>
            <p:spPr>
              <a:xfrm>
                <a:off x="1877975" y="3031100"/>
                <a:ext cx="291925" cy="132600"/>
              </a:xfrm>
              <a:custGeom>
                <a:avLst/>
                <a:gdLst/>
                <a:ahLst/>
                <a:cxnLst/>
                <a:rect l="l" t="t" r="r" b="b"/>
                <a:pathLst>
                  <a:path w="11677" h="5304" extrusionOk="0">
                    <a:moveTo>
                      <a:pt x="5948" y="0"/>
                    </a:moveTo>
                    <a:cubicBezTo>
                      <a:pt x="5581" y="0"/>
                      <a:pt x="5210" y="124"/>
                      <a:pt x="4945" y="374"/>
                    </a:cubicBezTo>
                    <a:cubicBezTo>
                      <a:pt x="4530" y="766"/>
                      <a:pt x="4445" y="1321"/>
                      <a:pt x="4672" y="1792"/>
                    </a:cubicBezTo>
                    <a:cubicBezTo>
                      <a:pt x="3387" y="1640"/>
                      <a:pt x="2304" y="1303"/>
                      <a:pt x="1652" y="1303"/>
                    </a:cubicBezTo>
                    <a:cubicBezTo>
                      <a:pt x="1232" y="1303"/>
                      <a:pt x="990" y="1443"/>
                      <a:pt x="990" y="1863"/>
                    </a:cubicBezTo>
                    <a:cubicBezTo>
                      <a:pt x="990" y="2274"/>
                      <a:pt x="1221" y="2659"/>
                      <a:pt x="1624" y="2992"/>
                    </a:cubicBezTo>
                    <a:lnTo>
                      <a:pt x="0" y="2992"/>
                    </a:lnTo>
                    <a:lnTo>
                      <a:pt x="0" y="5303"/>
                    </a:lnTo>
                    <a:lnTo>
                      <a:pt x="11677" y="5303"/>
                    </a:lnTo>
                    <a:lnTo>
                      <a:pt x="11677" y="2992"/>
                    </a:lnTo>
                    <a:lnTo>
                      <a:pt x="10052" y="2992"/>
                    </a:lnTo>
                    <a:cubicBezTo>
                      <a:pt x="10453" y="2659"/>
                      <a:pt x="10684" y="2275"/>
                      <a:pt x="10684" y="1865"/>
                    </a:cubicBezTo>
                    <a:cubicBezTo>
                      <a:pt x="10684" y="1444"/>
                      <a:pt x="10442" y="1304"/>
                      <a:pt x="10021" y="1304"/>
                    </a:cubicBezTo>
                    <a:cubicBezTo>
                      <a:pt x="9396" y="1304"/>
                      <a:pt x="8377" y="1612"/>
                      <a:pt x="7163" y="1771"/>
                    </a:cubicBezTo>
                    <a:cubicBezTo>
                      <a:pt x="7437" y="1092"/>
                      <a:pt x="7098" y="262"/>
                      <a:pt x="6377" y="59"/>
                    </a:cubicBezTo>
                    <a:cubicBezTo>
                      <a:pt x="6239" y="20"/>
                      <a:pt x="6094" y="0"/>
                      <a:pt x="5948"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18" name="Google Shape;2318;p36"/>
              <p:cNvSpPr/>
              <p:nvPr/>
            </p:nvSpPr>
            <p:spPr>
              <a:xfrm>
                <a:off x="1900100" y="3121950"/>
                <a:ext cx="255000" cy="25750"/>
              </a:xfrm>
              <a:custGeom>
                <a:avLst/>
                <a:gdLst/>
                <a:ahLst/>
                <a:cxnLst/>
                <a:rect l="l" t="t" r="r" b="b"/>
                <a:pathLst>
                  <a:path w="10200" h="1030" extrusionOk="0">
                    <a:moveTo>
                      <a:pt x="592" y="1"/>
                    </a:moveTo>
                    <a:cubicBezTo>
                      <a:pt x="370" y="1"/>
                      <a:pt x="153" y="148"/>
                      <a:pt x="83" y="358"/>
                    </a:cubicBezTo>
                    <a:cubicBezTo>
                      <a:pt x="1" y="602"/>
                      <a:pt x="181" y="914"/>
                      <a:pt x="416" y="1000"/>
                    </a:cubicBezTo>
                    <a:cubicBezTo>
                      <a:pt x="471" y="1020"/>
                      <a:pt x="530" y="1030"/>
                      <a:pt x="589" y="1030"/>
                    </a:cubicBezTo>
                    <a:cubicBezTo>
                      <a:pt x="844" y="1030"/>
                      <a:pt x="1101" y="850"/>
                      <a:pt x="1107" y="581"/>
                    </a:cubicBezTo>
                    <a:cubicBezTo>
                      <a:pt x="1112" y="298"/>
                      <a:pt x="944" y="36"/>
                      <a:pt x="647" y="4"/>
                    </a:cubicBezTo>
                    <a:cubicBezTo>
                      <a:pt x="628" y="2"/>
                      <a:pt x="610" y="1"/>
                      <a:pt x="592" y="1"/>
                    </a:cubicBezTo>
                    <a:close/>
                    <a:moveTo>
                      <a:pt x="2865" y="1"/>
                    </a:moveTo>
                    <a:cubicBezTo>
                      <a:pt x="2642" y="1"/>
                      <a:pt x="2426" y="148"/>
                      <a:pt x="2356" y="358"/>
                    </a:cubicBezTo>
                    <a:cubicBezTo>
                      <a:pt x="2273" y="602"/>
                      <a:pt x="2453" y="914"/>
                      <a:pt x="2688" y="1000"/>
                    </a:cubicBezTo>
                    <a:cubicBezTo>
                      <a:pt x="2744" y="1020"/>
                      <a:pt x="2803" y="1030"/>
                      <a:pt x="2862" y="1030"/>
                    </a:cubicBezTo>
                    <a:cubicBezTo>
                      <a:pt x="3116" y="1030"/>
                      <a:pt x="3373" y="850"/>
                      <a:pt x="3378" y="581"/>
                    </a:cubicBezTo>
                    <a:cubicBezTo>
                      <a:pt x="3384" y="298"/>
                      <a:pt x="3217" y="36"/>
                      <a:pt x="2919" y="4"/>
                    </a:cubicBezTo>
                    <a:cubicBezTo>
                      <a:pt x="2901" y="2"/>
                      <a:pt x="2883" y="1"/>
                      <a:pt x="2865" y="1"/>
                    </a:cubicBezTo>
                    <a:close/>
                    <a:moveTo>
                      <a:pt x="5137" y="1"/>
                    </a:moveTo>
                    <a:cubicBezTo>
                      <a:pt x="4914" y="1"/>
                      <a:pt x="4698" y="148"/>
                      <a:pt x="4627" y="358"/>
                    </a:cubicBezTo>
                    <a:cubicBezTo>
                      <a:pt x="4545" y="602"/>
                      <a:pt x="4724" y="914"/>
                      <a:pt x="4959" y="1000"/>
                    </a:cubicBezTo>
                    <a:cubicBezTo>
                      <a:pt x="5015" y="1020"/>
                      <a:pt x="5074" y="1030"/>
                      <a:pt x="5133" y="1030"/>
                    </a:cubicBezTo>
                    <a:cubicBezTo>
                      <a:pt x="5388" y="1030"/>
                      <a:pt x="5644" y="850"/>
                      <a:pt x="5650" y="581"/>
                    </a:cubicBezTo>
                    <a:cubicBezTo>
                      <a:pt x="5654" y="298"/>
                      <a:pt x="5488" y="36"/>
                      <a:pt x="5191" y="4"/>
                    </a:cubicBezTo>
                    <a:cubicBezTo>
                      <a:pt x="5173" y="2"/>
                      <a:pt x="5155" y="1"/>
                      <a:pt x="5137" y="1"/>
                    </a:cubicBezTo>
                    <a:close/>
                    <a:moveTo>
                      <a:pt x="7408" y="1"/>
                    </a:moveTo>
                    <a:cubicBezTo>
                      <a:pt x="7186" y="1"/>
                      <a:pt x="6969" y="148"/>
                      <a:pt x="6898" y="358"/>
                    </a:cubicBezTo>
                    <a:cubicBezTo>
                      <a:pt x="6817" y="602"/>
                      <a:pt x="6996" y="914"/>
                      <a:pt x="7231" y="1000"/>
                    </a:cubicBezTo>
                    <a:cubicBezTo>
                      <a:pt x="7287" y="1020"/>
                      <a:pt x="7345" y="1030"/>
                      <a:pt x="7405" y="1030"/>
                    </a:cubicBezTo>
                    <a:cubicBezTo>
                      <a:pt x="7659" y="1030"/>
                      <a:pt x="7916" y="850"/>
                      <a:pt x="7921" y="581"/>
                    </a:cubicBezTo>
                    <a:cubicBezTo>
                      <a:pt x="7926" y="298"/>
                      <a:pt x="7759" y="36"/>
                      <a:pt x="7463" y="4"/>
                    </a:cubicBezTo>
                    <a:cubicBezTo>
                      <a:pt x="7445" y="2"/>
                      <a:pt x="7427" y="1"/>
                      <a:pt x="7408" y="1"/>
                    </a:cubicBezTo>
                    <a:close/>
                    <a:moveTo>
                      <a:pt x="9679" y="1"/>
                    </a:moveTo>
                    <a:cubicBezTo>
                      <a:pt x="9457" y="1"/>
                      <a:pt x="9240" y="148"/>
                      <a:pt x="9170" y="358"/>
                    </a:cubicBezTo>
                    <a:cubicBezTo>
                      <a:pt x="9088" y="602"/>
                      <a:pt x="9267" y="914"/>
                      <a:pt x="9503" y="1000"/>
                    </a:cubicBezTo>
                    <a:cubicBezTo>
                      <a:pt x="9559" y="1020"/>
                      <a:pt x="9618" y="1030"/>
                      <a:pt x="9677" y="1030"/>
                    </a:cubicBezTo>
                    <a:cubicBezTo>
                      <a:pt x="9932" y="1030"/>
                      <a:pt x="10188" y="850"/>
                      <a:pt x="10194" y="581"/>
                    </a:cubicBezTo>
                    <a:cubicBezTo>
                      <a:pt x="10199" y="298"/>
                      <a:pt x="10032" y="36"/>
                      <a:pt x="9734" y="4"/>
                    </a:cubicBezTo>
                    <a:cubicBezTo>
                      <a:pt x="9716" y="2"/>
                      <a:pt x="9697" y="1"/>
                      <a:pt x="967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19" name="Google Shape;2319;p36"/>
              <p:cNvSpPr/>
              <p:nvPr/>
            </p:nvSpPr>
            <p:spPr>
              <a:xfrm>
                <a:off x="1900075" y="2181075"/>
                <a:ext cx="255025" cy="25750"/>
              </a:xfrm>
              <a:custGeom>
                <a:avLst/>
                <a:gdLst/>
                <a:ahLst/>
                <a:cxnLst/>
                <a:rect l="l" t="t" r="r" b="b"/>
                <a:pathLst>
                  <a:path w="10201" h="1030" extrusionOk="0">
                    <a:moveTo>
                      <a:pt x="589" y="0"/>
                    </a:moveTo>
                    <a:cubicBezTo>
                      <a:pt x="529" y="0"/>
                      <a:pt x="470" y="10"/>
                      <a:pt x="414" y="30"/>
                    </a:cubicBezTo>
                    <a:cubicBezTo>
                      <a:pt x="179" y="116"/>
                      <a:pt x="1" y="428"/>
                      <a:pt x="82" y="672"/>
                    </a:cubicBezTo>
                    <a:cubicBezTo>
                      <a:pt x="153" y="882"/>
                      <a:pt x="370" y="1029"/>
                      <a:pt x="592" y="1029"/>
                    </a:cubicBezTo>
                    <a:cubicBezTo>
                      <a:pt x="610" y="1029"/>
                      <a:pt x="628" y="1028"/>
                      <a:pt x="647" y="1026"/>
                    </a:cubicBezTo>
                    <a:cubicBezTo>
                      <a:pt x="945" y="994"/>
                      <a:pt x="1112" y="732"/>
                      <a:pt x="1106" y="449"/>
                    </a:cubicBezTo>
                    <a:cubicBezTo>
                      <a:pt x="1102" y="181"/>
                      <a:pt x="844" y="0"/>
                      <a:pt x="589" y="0"/>
                    </a:cubicBezTo>
                    <a:close/>
                    <a:moveTo>
                      <a:pt x="2861" y="0"/>
                    </a:moveTo>
                    <a:cubicBezTo>
                      <a:pt x="2802" y="0"/>
                      <a:pt x="2743" y="10"/>
                      <a:pt x="2687" y="30"/>
                    </a:cubicBezTo>
                    <a:cubicBezTo>
                      <a:pt x="2454" y="116"/>
                      <a:pt x="2273" y="428"/>
                      <a:pt x="2355" y="672"/>
                    </a:cubicBezTo>
                    <a:cubicBezTo>
                      <a:pt x="2426" y="882"/>
                      <a:pt x="2642" y="1029"/>
                      <a:pt x="2865" y="1029"/>
                    </a:cubicBezTo>
                    <a:cubicBezTo>
                      <a:pt x="2883" y="1029"/>
                      <a:pt x="2901" y="1028"/>
                      <a:pt x="2919" y="1026"/>
                    </a:cubicBezTo>
                    <a:cubicBezTo>
                      <a:pt x="3216" y="994"/>
                      <a:pt x="3385" y="732"/>
                      <a:pt x="3378" y="449"/>
                    </a:cubicBezTo>
                    <a:cubicBezTo>
                      <a:pt x="3374" y="181"/>
                      <a:pt x="3117" y="0"/>
                      <a:pt x="2861" y="0"/>
                    </a:cubicBezTo>
                    <a:close/>
                    <a:moveTo>
                      <a:pt x="5133" y="0"/>
                    </a:moveTo>
                    <a:cubicBezTo>
                      <a:pt x="5074" y="0"/>
                      <a:pt x="5015" y="10"/>
                      <a:pt x="4959" y="30"/>
                    </a:cubicBezTo>
                    <a:cubicBezTo>
                      <a:pt x="4726" y="116"/>
                      <a:pt x="4545" y="428"/>
                      <a:pt x="4626" y="672"/>
                    </a:cubicBezTo>
                    <a:cubicBezTo>
                      <a:pt x="4697" y="882"/>
                      <a:pt x="4914" y="1029"/>
                      <a:pt x="5137" y="1029"/>
                    </a:cubicBezTo>
                    <a:cubicBezTo>
                      <a:pt x="5155" y="1029"/>
                      <a:pt x="5173" y="1028"/>
                      <a:pt x="5191" y="1026"/>
                    </a:cubicBezTo>
                    <a:cubicBezTo>
                      <a:pt x="5487" y="994"/>
                      <a:pt x="5656" y="732"/>
                      <a:pt x="5649" y="449"/>
                    </a:cubicBezTo>
                    <a:cubicBezTo>
                      <a:pt x="5645" y="181"/>
                      <a:pt x="5388" y="0"/>
                      <a:pt x="5133" y="0"/>
                    </a:cubicBezTo>
                    <a:close/>
                    <a:moveTo>
                      <a:pt x="7405" y="0"/>
                    </a:moveTo>
                    <a:cubicBezTo>
                      <a:pt x="7346" y="0"/>
                      <a:pt x="7287" y="10"/>
                      <a:pt x="7232" y="30"/>
                    </a:cubicBezTo>
                    <a:cubicBezTo>
                      <a:pt x="6999" y="116"/>
                      <a:pt x="6818" y="428"/>
                      <a:pt x="6899" y="672"/>
                    </a:cubicBezTo>
                    <a:cubicBezTo>
                      <a:pt x="6970" y="882"/>
                      <a:pt x="7187" y="1029"/>
                      <a:pt x="7409" y="1029"/>
                    </a:cubicBezTo>
                    <a:cubicBezTo>
                      <a:pt x="7428" y="1029"/>
                      <a:pt x="7446" y="1028"/>
                      <a:pt x="7464" y="1026"/>
                    </a:cubicBezTo>
                    <a:cubicBezTo>
                      <a:pt x="7760" y="994"/>
                      <a:pt x="7929" y="732"/>
                      <a:pt x="7922" y="449"/>
                    </a:cubicBezTo>
                    <a:cubicBezTo>
                      <a:pt x="7917" y="181"/>
                      <a:pt x="7660" y="0"/>
                      <a:pt x="7405" y="0"/>
                    </a:cubicBezTo>
                    <a:close/>
                    <a:moveTo>
                      <a:pt x="9677" y="0"/>
                    </a:moveTo>
                    <a:cubicBezTo>
                      <a:pt x="9618" y="0"/>
                      <a:pt x="9559" y="10"/>
                      <a:pt x="9504" y="30"/>
                    </a:cubicBezTo>
                    <a:cubicBezTo>
                      <a:pt x="9269" y="116"/>
                      <a:pt x="9090" y="428"/>
                      <a:pt x="9171" y="672"/>
                    </a:cubicBezTo>
                    <a:cubicBezTo>
                      <a:pt x="9241" y="882"/>
                      <a:pt x="9458" y="1029"/>
                      <a:pt x="9680" y="1029"/>
                    </a:cubicBezTo>
                    <a:cubicBezTo>
                      <a:pt x="9698" y="1029"/>
                      <a:pt x="9717" y="1028"/>
                      <a:pt x="9735" y="1026"/>
                    </a:cubicBezTo>
                    <a:cubicBezTo>
                      <a:pt x="10032" y="994"/>
                      <a:pt x="10200" y="732"/>
                      <a:pt x="10195" y="449"/>
                    </a:cubicBezTo>
                    <a:cubicBezTo>
                      <a:pt x="10189" y="181"/>
                      <a:pt x="9932" y="0"/>
                      <a:pt x="9677"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20" name="Google Shape;2320;p36"/>
              <p:cNvSpPr/>
              <p:nvPr/>
            </p:nvSpPr>
            <p:spPr>
              <a:xfrm>
                <a:off x="1955800" y="2417575"/>
                <a:ext cx="7625" cy="490575"/>
              </a:xfrm>
              <a:custGeom>
                <a:avLst/>
                <a:gdLst/>
                <a:ahLst/>
                <a:cxnLst/>
                <a:rect l="l" t="t" r="r" b="b"/>
                <a:pathLst>
                  <a:path w="305" h="19623" extrusionOk="0">
                    <a:moveTo>
                      <a:pt x="1" y="1"/>
                    </a:moveTo>
                    <a:lnTo>
                      <a:pt x="1" y="19622"/>
                    </a:lnTo>
                    <a:lnTo>
                      <a:pt x="304" y="19622"/>
                    </a:lnTo>
                    <a:lnTo>
                      <a:pt x="304"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21" name="Google Shape;2321;p36"/>
              <p:cNvSpPr/>
              <p:nvPr/>
            </p:nvSpPr>
            <p:spPr>
              <a:xfrm>
                <a:off x="2086350" y="2417575"/>
                <a:ext cx="7600" cy="490575"/>
              </a:xfrm>
              <a:custGeom>
                <a:avLst/>
                <a:gdLst/>
                <a:ahLst/>
                <a:cxnLst/>
                <a:rect l="l" t="t" r="r" b="b"/>
                <a:pathLst>
                  <a:path w="304" h="19623" extrusionOk="0">
                    <a:moveTo>
                      <a:pt x="0" y="1"/>
                    </a:moveTo>
                    <a:lnTo>
                      <a:pt x="0" y="19622"/>
                    </a:lnTo>
                    <a:lnTo>
                      <a:pt x="304" y="19622"/>
                    </a:lnTo>
                    <a:lnTo>
                      <a:pt x="304" y="1"/>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sp>
        <p:nvSpPr>
          <p:cNvPr id="2" name="Google Shape;2450;p40">
            <a:extLst>
              <a:ext uri="{FF2B5EF4-FFF2-40B4-BE49-F238E27FC236}">
                <a16:creationId xmlns:a16="http://schemas.microsoft.com/office/drawing/2014/main" id="{8DC164FD-2D4E-819F-9B15-FC0B6DDEF409}"/>
              </a:ext>
            </a:extLst>
          </p:cNvPr>
          <p:cNvSpPr txBox="1">
            <a:spLocks/>
          </p:cNvSpPr>
          <p:nvPr/>
        </p:nvSpPr>
        <p:spPr>
          <a:xfrm>
            <a:off x="837931" y="1335107"/>
            <a:ext cx="8001269" cy="21168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Hepta Slab Medium"/>
              <a:buNone/>
              <a:defRPr sz="5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rgbClr val="191919"/>
              </a:buClr>
              <a:buSzPts val="5200"/>
              <a:buFont typeface="Hepta Slab"/>
              <a:buNone/>
              <a:defRPr sz="5200" b="0" i="0" u="none" strike="noStrike" cap="none">
                <a:solidFill>
                  <a:srgbClr val="191919"/>
                </a:solidFill>
                <a:latin typeface="Hepta Slab"/>
                <a:ea typeface="Hepta Slab"/>
                <a:cs typeface="Hepta Slab"/>
                <a:sym typeface="Hepta Slab"/>
              </a:defRPr>
            </a:lvl2pPr>
            <a:lvl3pPr marR="0" lvl="2" algn="ctr" rtl="0">
              <a:lnSpc>
                <a:spcPct val="100000"/>
              </a:lnSpc>
              <a:spcBef>
                <a:spcPts val="0"/>
              </a:spcBef>
              <a:spcAft>
                <a:spcPts val="0"/>
              </a:spcAft>
              <a:buClr>
                <a:srgbClr val="191919"/>
              </a:buClr>
              <a:buSzPts val="5200"/>
              <a:buFont typeface="Hepta Slab"/>
              <a:buNone/>
              <a:defRPr sz="5200" b="0" i="0" u="none" strike="noStrike" cap="none">
                <a:solidFill>
                  <a:srgbClr val="191919"/>
                </a:solidFill>
                <a:latin typeface="Hepta Slab"/>
                <a:ea typeface="Hepta Slab"/>
                <a:cs typeface="Hepta Slab"/>
                <a:sym typeface="Hepta Slab"/>
              </a:defRPr>
            </a:lvl3pPr>
            <a:lvl4pPr marR="0" lvl="3" algn="ctr" rtl="0">
              <a:lnSpc>
                <a:spcPct val="100000"/>
              </a:lnSpc>
              <a:spcBef>
                <a:spcPts val="0"/>
              </a:spcBef>
              <a:spcAft>
                <a:spcPts val="0"/>
              </a:spcAft>
              <a:buClr>
                <a:srgbClr val="191919"/>
              </a:buClr>
              <a:buSzPts val="5200"/>
              <a:buFont typeface="Hepta Slab"/>
              <a:buNone/>
              <a:defRPr sz="5200" b="0" i="0" u="none" strike="noStrike" cap="none">
                <a:solidFill>
                  <a:srgbClr val="191919"/>
                </a:solidFill>
                <a:latin typeface="Hepta Slab"/>
                <a:ea typeface="Hepta Slab"/>
                <a:cs typeface="Hepta Slab"/>
                <a:sym typeface="Hepta Slab"/>
              </a:defRPr>
            </a:lvl4pPr>
            <a:lvl5pPr marR="0" lvl="4" algn="ctr" rtl="0">
              <a:lnSpc>
                <a:spcPct val="100000"/>
              </a:lnSpc>
              <a:spcBef>
                <a:spcPts val="0"/>
              </a:spcBef>
              <a:spcAft>
                <a:spcPts val="0"/>
              </a:spcAft>
              <a:buClr>
                <a:srgbClr val="191919"/>
              </a:buClr>
              <a:buSzPts val="5200"/>
              <a:buFont typeface="Hepta Slab"/>
              <a:buNone/>
              <a:defRPr sz="5200" b="0" i="0" u="none" strike="noStrike" cap="none">
                <a:solidFill>
                  <a:srgbClr val="191919"/>
                </a:solidFill>
                <a:latin typeface="Hepta Slab"/>
                <a:ea typeface="Hepta Slab"/>
                <a:cs typeface="Hepta Slab"/>
                <a:sym typeface="Hepta Slab"/>
              </a:defRPr>
            </a:lvl5pPr>
            <a:lvl6pPr marR="0" lvl="5" algn="ctr" rtl="0">
              <a:lnSpc>
                <a:spcPct val="100000"/>
              </a:lnSpc>
              <a:spcBef>
                <a:spcPts val="0"/>
              </a:spcBef>
              <a:spcAft>
                <a:spcPts val="0"/>
              </a:spcAft>
              <a:buClr>
                <a:srgbClr val="191919"/>
              </a:buClr>
              <a:buSzPts val="5200"/>
              <a:buFont typeface="Hepta Slab"/>
              <a:buNone/>
              <a:defRPr sz="5200" b="0" i="0" u="none" strike="noStrike" cap="none">
                <a:solidFill>
                  <a:srgbClr val="191919"/>
                </a:solidFill>
                <a:latin typeface="Hepta Slab"/>
                <a:ea typeface="Hepta Slab"/>
                <a:cs typeface="Hepta Slab"/>
                <a:sym typeface="Hepta Slab"/>
              </a:defRPr>
            </a:lvl6pPr>
            <a:lvl7pPr marR="0" lvl="6" algn="ctr" rtl="0">
              <a:lnSpc>
                <a:spcPct val="100000"/>
              </a:lnSpc>
              <a:spcBef>
                <a:spcPts val="0"/>
              </a:spcBef>
              <a:spcAft>
                <a:spcPts val="0"/>
              </a:spcAft>
              <a:buClr>
                <a:srgbClr val="191919"/>
              </a:buClr>
              <a:buSzPts val="5200"/>
              <a:buFont typeface="Hepta Slab"/>
              <a:buNone/>
              <a:defRPr sz="5200" b="0" i="0" u="none" strike="noStrike" cap="none">
                <a:solidFill>
                  <a:srgbClr val="191919"/>
                </a:solidFill>
                <a:latin typeface="Hepta Slab"/>
                <a:ea typeface="Hepta Slab"/>
                <a:cs typeface="Hepta Slab"/>
                <a:sym typeface="Hepta Slab"/>
              </a:defRPr>
            </a:lvl7pPr>
            <a:lvl8pPr marR="0" lvl="7" algn="ctr" rtl="0">
              <a:lnSpc>
                <a:spcPct val="100000"/>
              </a:lnSpc>
              <a:spcBef>
                <a:spcPts val="0"/>
              </a:spcBef>
              <a:spcAft>
                <a:spcPts val="0"/>
              </a:spcAft>
              <a:buClr>
                <a:srgbClr val="191919"/>
              </a:buClr>
              <a:buSzPts val="5200"/>
              <a:buFont typeface="Hepta Slab"/>
              <a:buNone/>
              <a:defRPr sz="5200" b="0" i="0" u="none" strike="noStrike" cap="none">
                <a:solidFill>
                  <a:srgbClr val="191919"/>
                </a:solidFill>
                <a:latin typeface="Hepta Slab"/>
                <a:ea typeface="Hepta Slab"/>
                <a:cs typeface="Hepta Slab"/>
                <a:sym typeface="Hepta Slab"/>
              </a:defRPr>
            </a:lvl8pPr>
            <a:lvl9pPr marR="0" lvl="8" algn="ctr" rtl="0">
              <a:lnSpc>
                <a:spcPct val="100000"/>
              </a:lnSpc>
              <a:spcBef>
                <a:spcPts val="0"/>
              </a:spcBef>
              <a:spcAft>
                <a:spcPts val="0"/>
              </a:spcAft>
              <a:buClr>
                <a:srgbClr val="191919"/>
              </a:buClr>
              <a:buSzPts val="5200"/>
              <a:buFont typeface="Hepta Slab"/>
              <a:buNone/>
              <a:defRPr sz="5200" b="0" i="0" u="none" strike="noStrike" cap="none">
                <a:solidFill>
                  <a:srgbClr val="191919"/>
                </a:solidFill>
                <a:latin typeface="Hepta Slab"/>
                <a:ea typeface="Hepta Slab"/>
                <a:cs typeface="Hepta Slab"/>
                <a:sym typeface="Hepta Slab"/>
              </a:defRPr>
            </a:lvl9pPr>
          </a:lstStyle>
          <a:p>
            <a:r>
              <a:rPr lang="en-US" sz="4500" dirty="0"/>
              <a:t>¿</a:t>
            </a:r>
            <a:r>
              <a:rPr lang="en-US" sz="4500" dirty="0" err="1"/>
              <a:t>Cómo</a:t>
            </a:r>
            <a:r>
              <a:rPr lang="en-US" sz="4500" dirty="0"/>
              <a:t> </a:t>
            </a:r>
            <a:r>
              <a:rPr lang="en-US" sz="4500" dirty="0" err="1"/>
              <a:t>hacer</a:t>
            </a:r>
            <a:r>
              <a:rPr lang="en-US" sz="4500" dirty="0"/>
              <a:t> data storytelling con Python?</a:t>
            </a:r>
          </a:p>
        </p:txBody>
      </p:sp>
      <p:sp>
        <p:nvSpPr>
          <p:cNvPr id="3" name="Google Shape;2452;p40">
            <a:extLst>
              <a:ext uri="{FF2B5EF4-FFF2-40B4-BE49-F238E27FC236}">
                <a16:creationId xmlns:a16="http://schemas.microsoft.com/office/drawing/2014/main" id="{A2BAA6DF-F40A-C9E7-BEF3-1E700E4735E1}"/>
              </a:ext>
            </a:extLst>
          </p:cNvPr>
          <p:cNvSpPr txBox="1">
            <a:spLocks/>
          </p:cNvSpPr>
          <p:nvPr/>
        </p:nvSpPr>
        <p:spPr>
          <a:xfrm>
            <a:off x="861611" y="960106"/>
            <a:ext cx="2619404"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US" dirty="0"/>
              <a:t>Bits, pixeles y palabras:</a:t>
            </a:r>
          </a:p>
        </p:txBody>
      </p:sp>
      <p:sp>
        <p:nvSpPr>
          <p:cNvPr id="4" name="Google Shape;2452;p40">
            <a:extLst>
              <a:ext uri="{FF2B5EF4-FFF2-40B4-BE49-F238E27FC236}">
                <a16:creationId xmlns:a16="http://schemas.microsoft.com/office/drawing/2014/main" id="{B860ECEF-16A9-565E-0528-7752EC028F8E}"/>
              </a:ext>
            </a:extLst>
          </p:cNvPr>
          <p:cNvSpPr txBox="1">
            <a:spLocks/>
          </p:cNvSpPr>
          <p:nvPr/>
        </p:nvSpPr>
        <p:spPr>
          <a:xfrm>
            <a:off x="838693" y="3271195"/>
            <a:ext cx="2951532" cy="1042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US" sz="2000" dirty="0"/>
              <a:t>Sebastián Flores</a:t>
            </a:r>
          </a:p>
          <a:p>
            <a:pPr marL="0" indent="0"/>
            <a:r>
              <a:rPr lang="en-US" sz="2000" dirty="0" err="1"/>
              <a:t>PyCon</a:t>
            </a:r>
            <a:r>
              <a:rPr lang="en-US" sz="2000" dirty="0"/>
              <a:t> Chile 2023</a:t>
            </a:r>
          </a:p>
          <a:p>
            <a:pPr marL="0" indent="0"/>
            <a:r>
              <a:rPr lang="en-US" sz="2000" dirty="0"/>
              <a:t>25 </a:t>
            </a:r>
            <a:r>
              <a:rPr lang="en-US" sz="2000" dirty="0" err="1"/>
              <a:t>Noviembre</a:t>
            </a:r>
            <a:r>
              <a:rPr lang="en-US" sz="2000" dirty="0"/>
              <a:t>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42"/>
          <p:cNvSpPr/>
          <p:nvPr/>
        </p:nvSpPr>
        <p:spPr>
          <a:xfrm>
            <a:off x="4579826" y="4737951"/>
            <a:ext cx="4001943" cy="194169"/>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sp>
        <p:nvSpPr>
          <p:cNvPr id="2537" name="Google Shape;2537;p42"/>
          <p:cNvSpPr txBox="1">
            <a:spLocks noGrp="1"/>
          </p:cNvSpPr>
          <p:nvPr>
            <p:ph type="title"/>
          </p:nvPr>
        </p:nvSpPr>
        <p:spPr>
          <a:xfrm>
            <a:off x="718018" y="233273"/>
            <a:ext cx="7861767" cy="1055700"/>
          </a:xfrm>
          <a:prstGeom prst="rect">
            <a:avLst/>
          </a:prstGeom>
        </p:spPr>
        <p:txBody>
          <a:bodyPr spcFirstLastPara="1" wrap="square" lIns="91425" tIns="91425" rIns="91425" bIns="91425" anchor="t" anchorCtr="0">
            <a:noAutofit/>
          </a:bodyPr>
          <a:lstStyle/>
          <a:p>
            <a:r>
              <a:rPr lang="en" dirty="0" err="1"/>
              <a:t>Demostración</a:t>
            </a:r>
            <a:r>
              <a:rPr lang="en" dirty="0"/>
              <a:t> </a:t>
            </a:r>
            <a:r>
              <a:rPr lang="en" dirty="0" err="1"/>
              <a:t>empírica</a:t>
            </a:r>
            <a:r>
              <a:rPr lang="en" dirty="0"/>
              <a:t>: </a:t>
            </a:r>
            <a:r>
              <a:rPr lang="en" b="1" dirty="0" err="1"/>
              <a:t>recordamos</a:t>
            </a:r>
            <a:r>
              <a:rPr lang="en" b="1" dirty="0"/>
              <a:t> </a:t>
            </a:r>
            <a:r>
              <a:rPr lang="en" b="1" dirty="0" err="1"/>
              <a:t>historias</a:t>
            </a:r>
            <a:r>
              <a:rPr lang="en" b="1" dirty="0"/>
              <a:t> no </a:t>
            </a:r>
            <a:r>
              <a:rPr lang="en" b="1" dirty="0" err="1"/>
              <a:t>datos</a:t>
            </a:r>
            <a:endParaRPr b="1" dirty="0"/>
          </a:p>
        </p:txBody>
      </p:sp>
      <p:grpSp>
        <p:nvGrpSpPr>
          <p:cNvPr id="2539" name="Google Shape;2539;p42"/>
          <p:cNvGrpSpPr/>
          <p:nvPr/>
        </p:nvGrpSpPr>
        <p:grpSpPr>
          <a:xfrm>
            <a:off x="4149388" y="2683076"/>
            <a:ext cx="1673339" cy="2219567"/>
            <a:chOff x="4149387" y="2683075"/>
            <a:chExt cx="1673339" cy="2219566"/>
          </a:xfrm>
        </p:grpSpPr>
        <p:sp>
          <p:nvSpPr>
            <p:cNvPr id="2540" name="Google Shape;2540;p42"/>
            <p:cNvSpPr/>
            <p:nvPr/>
          </p:nvSpPr>
          <p:spPr>
            <a:xfrm rot="-1429652" flipH="1">
              <a:off x="4356512" y="3746817"/>
              <a:ext cx="430991" cy="1116342"/>
            </a:xfrm>
            <a:custGeom>
              <a:avLst/>
              <a:gdLst/>
              <a:ahLst/>
              <a:cxnLst/>
              <a:rect l="l" t="t" r="r" b="b"/>
              <a:pathLst>
                <a:path w="17239" h="44652" extrusionOk="0">
                  <a:moveTo>
                    <a:pt x="2289" y="0"/>
                  </a:moveTo>
                  <a:lnTo>
                    <a:pt x="2289" y="0"/>
                  </a:lnTo>
                  <a:cubicBezTo>
                    <a:pt x="1923" y="6332"/>
                    <a:pt x="6177" y="8597"/>
                    <a:pt x="7384" y="9111"/>
                  </a:cubicBezTo>
                  <a:cubicBezTo>
                    <a:pt x="7832" y="10134"/>
                    <a:pt x="8223" y="11159"/>
                    <a:pt x="8558" y="12188"/>
                  </a:cubicBezTo>
                  <a:cubicBezTo>
                    <a:pt x="7693" y="10704"/>
                    <a:pt x="5979" y="9040"/>
                    <a:pt x="2647" y="9040"/>
                  </a:cubicBezTo>
                  <a:cubicBezTo>
                    <a:pt x="1859" y="9040"/>
                    <a:pt x="980" y="9133"/>
                    <a:pt x="0" y="9344"/>
                  </a:cubicBezTo>
                  <a:cubicBezTo>
                    <a:pt x="2399" y="13895"/>
                    <a:pt x="6017" y="14585"/>
                    <a:pt x="7992" y="14585"/>
                  </a:cubicBezTo>
                  <a:cubicBezTo>
                    <a:pt x="8558" y="14585"/>
                    <a:pt x="8989" y="14528"/>
                    <a:pt x="9217" y="14489"/>
                  </a:cubicBezTo>
                  <a:cubicBezTo>
                    <a:pt x="9745" y="16630"/>
                    <a:pt x="10031" y="18776"/>
                    <a:pt x="10078" y="20924"/>
                  </a:cubicBezTo>
                  <a:cubicBezTo>
                    <a:pt x="9600" y="18986"/>
                    <a:pt x="7992" y="15876"/>
                    <a:pt x="2599" y="15876"/>
                  </a:cubicBezTo>
                  <a:cubicBezTo>
                    <a:pt x="2345" y="15876"/>
                    <a:pt x="2082" y="15883"/>
                    <a:pt x="1811" y="15897"/>
                  </a:cubicBezTo>
                  <a:cubicBezTo>
                    <a:pt x="3907" y="22107"/>
                    <a:pt x="8956" y="22442"/>
                    <a:pt x="10064" y="22442"/>
                  </a:cubicBezTo>
                  <a:cubicBezTo>
                    <a:pt x="10067" y="22442"/>
                    <a:pt x="10071" y="22442"/>
                    <a:pt x="10074" y="22442"/>
                  </a:cubicBezTo>
                  <a:lnTo>
                    <a:pt x="10074" y="22442"/>
                  </a:lnTo>
                  <a:cubicBezTo>
                    <a:pt x="10011" y="24570"/>
                    <a:pt x="9710" y="26700"/>
                    <a:pt x="9178" y="28825"/>
                  </a:cubicBezTo>
                  <a:cubicBezTo>
                    <a:pt x="9266" y="27011"/>
                    <a:pt x="8773" y="22512"/>
                    <a:pt x="1970" y="21605"/>
                  </a:cubicBezTo>
                  <a:lnTo>
                    <a:pt x="1970" y="21605"/>
                  </a:lnTo>
                  <a:cubicBezTo>
                    <a:pt x="2922" y="28330"/>
                    <a:pt x="8145" y="29437"/>
                    <a:pt x="8982" y="29572"/>
                  </a:cubicBezTo>
                  <a:cubicBezTo>
                    <a:pt x="8828" y="30127"/>
                    <a:pt x="8660" y="30683"/>
                    <a:pt x="8472" y="31237"/>
                  </a:cubicBezTo>
                  <a:cubicBezTo>
                    <a:pt x="6995" y="35655"/>
                    <a:pt x="4538" y="39884"/>
                    <a:pt x="1172" y="43808"/>
                  </a:cubicBezTo>
                  <a:cubicBezTo>
                    <a:pt x="743" y="44309"/>
                    <a:pt x="685" y="44372"/>
                    <a:pt x="798" y="44544"/>
                  </a:cubicBezTo>
                  <a:cubicBezTo>
                    <a:pt x="800" y="44548"/>
                    <a:pt x="804" y="44550"/>
                    <a:pt x="806" y="44554"/>
                  </a:cubicBezTo>
                  <a:cubicBezTo>
                    <a:pt x="853" y="44618"/>
                    <a:pt x="926" y="44652"/>
                    <a:pt x="1000" y="44652"/>
                  </a:cubicBezTo>
                  <a:cubicBezTo>
                    <a:pt x="1047" y="44652"/>
                    <a:pt x="1093" y="44639"/>
                    <a:pt x="1136" y="44612"/>
                  </a:cubicBezTo>
                  <a:cubicBezTo>
                    <a:pt x="1183" y="44581"/>
                    <a:pt x="1213" y="44540"/>
                    <a:pt x="1230" y="44493"/>
                  </a:cubicBezTo>
                  <a:cubicBezTo>
                    <a:pt x="1275" y="44434"/>
                    <a:pt x="1404" y="44282"/>
                    <a:pt x="1543" y="44121"/>
                  </a:cubicBezTo>
                  <a:cubicBezTo>
                    <a:pt x="4951" y="40149"/>
                    <a:pt x="7439" y="35865"/>
                    <a:pt x="8937" y="31391"/>
                  </a:cubicBezTo>
                  <a:cubicBezTo>
                    <a:pt x="9096" y="30910"/>
                    <a:pt x="9246" y="30427"/>
                    <a:pt x="9383" y="29946"/>
                  </a:cubicBezTo>
                  <a:cubicBezTo>
                    <a:pt x="9486" y="29953"/>
                    <a:pt x="9615" y="29958"/>
                    <a:pt x="9765" y="29958"/>
                  </a:cubicBezTo>
                  <a:cubicBezTo>
                    <a:pt x="11508" y="29958"/>
                    <a:pt x="16140" y="29299"/>
                    <a:pt x="16633" y="22315"/>
                  </a:cubicBezTo>
                  <a:lnTo>
                    <a:pt x="16633" y="22315"/>
                  </a:lnTo>
                  <a:cubicBezTo>
                    <a:pt x="12971" y="23066"/>
                    <a:pt x="11089" y="25006"/>
                    <a:pt x="10123" y="26736"/>
                  </a:cubicBezTo>
                  <a:cubicBezTo>
                    <a:pt x="10354" y="25405"/>
                    <a:pt x="10502" y="24075"/>
                    <a:pt x="10553" y="22741"/>
                  </a:cubicBezTo>
                  <a:cubicBezTo>
                    <a:pt x="11684" y="22618"/>
                    <a:pt x="17239" y="21622"/>
                    <a:pt x="16355" y="13900"/>
                  </a:cubicBezTo>
                  <a:lnTo>
                    <a:pt x="16355" y="13900"/>
                  </a:lnTo>
                  <a:cubicBezTo>
                    <a:pt x="12398" y="15514"/>
                    <a:pt x="11013" y="18225"/>
                    <a:pt x="10545" y="20224"/>
                  </a:cubicBezTo>
                  <a:cubicBezTo>
                    <a:pt x="10461" y="18381"/>
                    <a:pt x="10203" y="16537"/>
                    <a:pt x="9769" y="14700"/>
                  </a:cubicBezTo>
                  <a:cubicBezTo>
                    <a:pt x="10974" y="14356"/>
                    <a:pt x="16110" y="12433"/>
                    <a:pt x="14043" y="5064"/>
                  </a:cubicBezTo>
                  <a:lnTo>
                    <a:pt x="14043" y="5064"/>
                  </a:lnTo>
                  <a:cubicBezTo>
                    <a:pt x="9980" y="7537"/>
                    <a:pt x="9276" y="10850"/>
                    <a:pt x="9289" y="12894"/>
                  </a:cubicBezTo>
                  <a:cubicBezTo>
                    <a:pt x="8892" y="11558"/>
                    <a:pt x="8401" y="10226"/>
                    <a:pt x="7822" y="8896"/>
                  </a:cubicBezTo>
                  <a:cubicBezTo>
                    <a:pt x="8253" y="7537"/>
                    <a:pt x="9340" y="2429"/>
                    <a:pt x="2289"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nvGrpSpPr>
            <p:cNvPr id="2541" name="Google Shape;2541;p42"/>
            <p:cNvGrpSpPr/>
            <p:nvPr/>
          </p:nvGrpSpPr>
          <p:grpSpPr>
            <a:xfrm>
              <a:off x="5277358" y="2683075"/>
              <a:ext cx="545368" cy="2135575"/>
              <a:chOff x="1877900" y="2091175"/>
              <a:chExt cx="292000" cy="1143425"/>
            </a:xfrm>
          </p:grpSpPr>
          <p:sp>
            <p:nvSpPr>
              <p:cNvPr id="2542" name="Google Shape;2542;p42"/>
              <p:cNvSpPr/>
              <p:nvPr/>
            </p:nvSpPr>
            <p:spPr>
              <a:xfrm>
                <a:off x="1877900" y="2091175"/>
                <a:ext cx="291975" cy="1143425"/>
              </a:xfrm>
              <a:custGeom>
                <a:avLst/>
                <a:gdLst/>
                <a:ahLst/>
                <a:cxnLst/>
                <a:rect l="l" t="t" r="r" b="b"/>
                <a:pathLst>
                  <a:path w="11679" h="45737" extrusionOk="0">
                    <a:moveTo>
                      <a:pt x="1" y="1"/>
                    </a:moveTo>
                    <a:lnTo>
                      <a:pt x="1" y="45737"/>
                    </a:lnTo>
                    <a:lnTo>
                      <a:pt x="11678" y="45737"/>
                    </a:lnTo>
                    <a:lnTo>
                      <a:pt x="11678"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43" name="Google Shape;2543;p42"/>
              <p:cNvSpPr/>
              <p:nvPr/>
            </p:nvSpPr>
            <p:spPr>
              <a:xfrm>
                <a:off x="1877900" y="2165650"/>
                <a:ext cx="291950" cy="126100"/>
              </a:xfrm>
              <a:custGeom>
                <a:avLst/>
                <a:gdLst/>
                <a:ahLst/>
                <a:cxnLst/>
                <a:rect l="l" t="t" r="r" b="b"/>
                <a:pathLst>
                  <a:path w="11678" h="5044" extrusionOk="0">
                    <a:moveTo>
                      <a:pt x="1" y="0"/>
                    </a:moveTo>
                    <a:lnTo>
                      <a:pt x="1" y="2312"/>
                    </a:lnTo>
                    <a:lnTo>
                      <a:pt x="1626" y="2312"/>
                    </a:lnTo>
                    <a:cubicBezTo>
                      <a:pt x="1223" y="2644"/>
                      <a:pt x="992" y="3029"/>
                      <a:pt x="992" y="3440"/>
                    </a:cubicBezTo>
                    <a:cubicBezTo>
                      <a:pt x="992" y="3861"/>
                      <a:pt x="1233" y="4001"/>
                      <a:pt x="1654" y="4001"/>
                    </a:cubicBezTo>
                    <a:cubicBezTo>
                      <a:pt x="2290" y="4001"/>
                      <a:pt x="3338" y="3680"/>
                      <a:pt x="4583" y="3525"/>
                    </a:cubicBezTo>
                    <a:lnTo>
                      <a:pt x="4583" y="3525"/>
                    </a:lnTo>
                    <a:cubicBezTo>
                      <a:pt x="4493" y="3926"/>
                      <a:pt x="4609" y="4351"/>
                      <a:pt x="4947" y="4670"/>
                    </a:cubicBezTo>
                    <a:cubicBezTo>
                      <a:pt x="5212" y="4919"/>
                      <a:pt x="5585" y="5043"/>
                      <a:pt x="5953" y="5043"/>
                    </a:cubicBezTo>
                    <a:cubicBezTo>
                      <a:pt x="6098" y="5043"/>
                      <a:pt x="6242" y="5024"/>
                      <a:pt x="6379" y="4986"/>
                    </a:cubicBezTo>
                    <a:cubicBezTo>
                      <a:pt x="7006" y="4809"/>
                      <a:pt x="7344" y="4158"/>
                      <a:pt x="7241" y="3544"/>
                    </a:cubicBezTo>
                    <a:lnTo>
                      <a:pt x="7241" y="3544"/>
                    </a:lnTo>
                    <a:cubicBezTo>
                      <a:pt x="8422" y="3705"/>
                      <a:pt x="9413" y="4002"/>
                      <a:pt x="10025" y="4002"/>
                    </a:cubicBezTo>
                    <a:cubicBezTo>
                      <a:pt x="10445" y="4002"/>
                      <a:pt x="10686" y="3862"/>
                      <a:pt x="10686" y="3441"/>
                    </a:cubicBezTo>
                    <a:cubicBezTo>
                      <a:pt x="10686" y="3030"/>
                      <a:pt x="10455" y="2645"/>
                      <a:pt x="10053" y="2313"/>
                    </a:cubicBezTo>
                    <a:lnTo>
                      <a:pt x="11677" y="2313"/>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44" name="Google Shape;2544;p42"/>
              <p:cNvSpPr/>
              <p:nvPr/>
            </p:nvSpPr>
            <p:spPr>
              <a:xfrm>
                <a:off x="1913025" y="2306750"/>
                <a:ext cx="221800" cy="712250"/>
              </a:xfrm>
              <a:custGeom>
                <a:avLst/>
                <a:gdLst/>
                <a:ahLst/>
                <a:cxnLst/>
                <a:rect l="l" t="t" r="r" b="b"/>
                <a:pathLst>
                  <a:path w="8872" h="28490" extrusionOk="0">
                    <a:moveTo>
                      <a:pt x="253" y="0"/>
                    </a:moveTo>
                    <a:cubicBezTo>
                      <a:pt x="253" y="139"/>
                      <a:pt x="140" y="253"/>
                      <a:pt x="0" y="253"/>
                    </a:cubicBezTo>
                    <a:lnTo>
                      <a:pt x="0" y="28237"/>
                    </a:lnTo>
                    <a:cubicBezTo>
                      <a:pt x="139" y="28237"/>
                      <a:pt x="253" y="28349"/>
                      <a:pt x="253" y="28490"/>
                    </a:cubicBezTo>
                    <a:lnTo>
                      <a:pt x="8618" y="28490"/>
                    </a:lnTo>
                    <a:cubicBezTo>
                      <a:pt x="8618" y="28350"/>
                      <a:pt x="8731" y="28237"/>
                      <a:pt x="8869" y="28237"/>
                    </a:cubicBezTo>
                    <a:cubicBezTo>
                      <a:pt x="8870" y="28237"/>
                      <a:pt x="8871" y="28237"/>
                      <a:pt x="8871" y="28237"/>
                    </a:cubicBezTo>
                    <a:lnTo>
                      <a:pt x="8871" y="253"/>
                    </a:lnTo>
                    <a:cubicBezTo>
                      <a:pt x="8732" y="253"/>
                      <a:pt x="8618" y="141"/>
                      <a:pt x="8618"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45" name="Google Shape;2545;p42"/>
              <p:cNvSpPr/>
              <p:nvPr/>
            </p:nvSpPr>
            <p:spPr>
              <a:xfrm>
                <a:off x="1936250" y="2329400"/>
                <a:ext cx="175325" cy="666900"/>
              </a:xfrm>
              <a:custGeom>
                <a:avLst/>
                <a:gdLst/>
                <a:ahLst/>
                <a:cxnLst/>
                <a:rect l="l" t="t" r="r" b="b"/>
                <a:pathLst>
                  <a:path w="7013" h="26676" extrusionOk="0">
                    <a:moveTo>
                      <a:pt x="253" y="0"/>
                    </a:moveTo>
                    <a:cubicBezTo>
                      <a:pt x="253" y="140"/>
                      <a:pt x="141" y="254"/>
                      <a:pt x="1" y="254"/>
                    </a:cubicBezTo>
                    <a:lnTo>
                      <a:pt x="1" y="26423"/>
                    </a:lnTo>
                    <a:cubicBezTo>
                      <a:pt x="140" y="26423"/>
                      <a:pt x="253" y="26535"/>
                      <a:pt x="253" y="26676"/>
                    </a:cubicBezTo>
                    <a:lnTo>
                      <a:pt x="6760" y="26676"/>
                    </a:lnTo>
                    <a:cubicBezTo>
                      <a:pt x="6760" y="26535"/>
                      <a:pt x="6874" y="26423"/>
                      <a:pt x="7013" y="26423"/>
                    </a:cubicBezTo>
                    <a:lnTo>
                      <a:pt x="7013" y="254"/>
                    </a:lnTo>
                    <a:cubicBezTo>
                      <a:pt x="6874" y="254"/>
                      <a:pt x="6760" y="142"/>
                      <a:pt x="6760"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546" name="Google Shape;2546;p42"/>
              <p:cNvSpPr/>
              <p:nvPr/>
            </p:nvSpPr>
            <p:spPr>
              <a:xfrm>
                <a:off x="1877900" y="2122725"/>
                <a:ext cx="291975" cy="15125"/>
              </a:xfrm>
              <a:custGeom>
                <a:avLst/>
                <a:gdLst/>
                <a:ahLst/>
                <a:cxnLst/>
                <a:rect l="l" t="t" r="r" b="b"/>
                <a:pathLst>
                  <a:path w="11679" h="605" extrusionOk="0">
                    <a:moveTo>
                      <a:pt x="1" y="1"/>
                    </a:moveTo>
                    <a:lnTo>
                      <a:pt x="1" y="605"/>
                    </a:lnTo>
                    <a:lnTo>
                      <a:pt x="11678" y="605"/>
                    </a:lnTo>
                    <a:lnTo>
                      <a:pt x="11678"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47" name="Google Shape;2547;p42"/>
              <p:cNvSpPr/>
              <p:nvPr/>
            </p:nvSpPr>
            <p:spPr>
              <a:xfrm>
                <a:off x="1877900" y="3191525"/>
                <a:ext cx="291975" cy="15125"/>
              </a:xfrm>
              <a:custGeom>
                <a:avLst/>
                <a:gdLst/>
                <a:ahLst/>
                <a:cxnLst/>
                <a:rect l="l" t="t" r="r" b="b"/>
                <a:pathLst>
                  <a:path w="11679" h="605" extrusionOk="0">
                    <a:moveTo>
                      <a:pt x="1" y="1"/>
                    </a:moveTo>
                    <a:lnTo>
                      <a:pt x="1" y="605"/>
                    </a:lnTo>
                    <a:lnTo>
                      <a:pt x="11678" y="605"/>
                    </a:lnTo>
                    <a:lnTo>
                      <a:pt x="11678"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48" name="Google Shape;2548;p42"/>
              <p:cNvSpPr/>
              <p:nvPr/>
            </p:nvSpPr>
            <p:spPr>
              <a:xfrm>
                <a:off x="2000150" y="2379625"/>
                <a:ext cx="47500" cy="570325"/>
              </a:xfrm>
              <a:custGeom>
                <a:avLst/>
                <a:gdLst/>
                <a:ahLst/>
                <a:cxnLst/>
                <a:rect l="l" t="t" r="r" b="b"/>
                <a:pathLst>
                  <a:path w="1900" h="22813" extrusionOk="0">
                    <a:moveTo>
                      <a:pt x="950" y="0"/>
                    </a:moveTo>
                    <a:lnTo>
                      <a:pt x="1" y="950"/>
                    </a:lnTo>
                    <a:lnTo>
                      <a:pt x="950" y="1899"/>
                    </a:lnTo>
                    <a:lnTo>
                      <a:pt x="1899" y="950"/>
                    </a:lnTo>
                    <a:lnTo>
                      <a:pt x="950" y="0"/>
                    </a:lnTo>
                    <a:close/>
                    <a:moveTo>
                      <a:pt x="950" y="2324"/>
                    </a:moveTo>
                    <a:lnTo>
                      <a:pt x="1" y="3273"/>
                    </a:lnTo>
                    <a:lnTo>
                      <a:pt x="950" y="4223"/>
                    </a:lnTo>
                    <a:lnTo>
                      <a:pt x="1899" y="3273"/>
                    </a:lnTo>
                    <a:lnTo>
                      <a:pt x="950" y="2324"/>
                    </a:lnTo>
                    <a:close/>
                    <a:moveTo>
                      <a:pt x="950" y="4647"/>
                    </a:moveTo>
                    <a:lnTo>
                      <a:pt x="1" y="5597"/>
                    </a:lnTo>
                    <a:lnTo>
                      <a:pt x="950" y="6546"/>
                    </a:lnTo>
                    <a:lnTo>
                      <a:pt x="1899" y="5597"/>
                    </a:lnTo>
                    <a:lnTo>
                      <a:pt x="950" y="4647"/>
                    </a:lnTo>
                    <a:close/>
                    <a:moveTo>
                      <a:pt x="950" y="6971"/>
                    </a:moveTo>
                    <a:lnTo>
                      <a:pt x="1" y="7920"/>
                    </a:lnTo>
                    <a:lnTo>
                      <a:pt x="950" y="8870"/>
                    </a:lnTo>
                    <a:lnTo>
                      <a:pt x="1899" y="7920"/>
                    </a:lnTo>
                    <a:lnTo>
                      <a:pt x="950" y="6971"/>
                    </a:lnTo>
                    <a:close/>
                    <a:moveTo>
                      <a:pt x="950" y="9296"/>
                    </a:moveTo>
                    <a:lnTo>
                      <a:pt x="1" y="10245"/>
                    </a:lnTo>
                    <a:lnTo>
                      <a:pt x="950" y="11194"/>
                    </a:lnTo>
                    <a:lnTo>
                      <a:pt x="1899" y="10245"/>
                    </a:lnTo>
                    <a:lnTo>
                      <a:pt x="950" y="9296"/>
                    </a:lnTo>
                    <a:close/>
                    <a:moveTo>
                      <a:pt x="950" y="11620"/>
                    </a:moveTo>
                    <a:lnTo>
                      <a:pt x="1" y="12569"/>
                    </a:lnTo>
                    <a:lnTo>
                      <a:pt x="950" y="13518"/>
                    </a:lnTo>
                    <a:lnTo>
                      <a:pt x="1899" y="12569"/>
                    </a:lnTo>
                    <a:lnTo>
                      <a:pt x="950" y="11620"/>
                    </a:lnTo>
                    <a:close/>
                    <a:moveTo>
                      <a:pt x="950" y="13943"/>
                    </a:moveTo>
                    <a:lnTo>
                      <a:pt x="1" y="14893"/>
                    </a:lnTo>
                    <a:lnTo>
                      <a:pt x="950" y="15841"/>
                    </a:lnTo>
                    <a:lnTo>
                      <a:pt x="1899" y="14893"/>
                    </a:lnTo>
                    <a:lnTo>
                      <a:pt x="950" y="13943"/>
                    </a:lnTo>
                    <a:close/>
                    <a:moveTo>
                      <a:pt x="950" y="16267"/>
                    </a:moveTo>
                    <a:lnTo>
                      <a:pt x="1" y="17216"/>
                    </a:lnTo>
                    <a:lnTo>
                      <a:pt x="950" y="18166"/>
                    </a:lnTo>
                    <a:lnTo>
                      <a:pt x="1899" y="17216"/>
                    </a:lnTo>
                    <a:lnTo>
                      <a:pt x="950" y="16267"/>
                    </a:lnTo>
                    <a:close/>
                    <a:moveTo>
                      <a:pt x="950" y="18590"/>
                    </a:moveTo>
                    <a:lnTo>
                      <a:pt x="1" y="19540"/>
                    </a:lnTo>
                    <a:lnTo>
                      <a:pt x="950" y="20489"/>
                    </a:lnTo>
                    <a:lnTo>
                      <a:pt x="1899" y="19540"/>
                    </a:lnTo>
                    <a:lnTo>
                      <a:pt x="950" y="18590"/>
                    </a:lnTo>
                    <a:close/>
                    <a:moveTo>
                      <a:pt x="950" y="20914"/>
                    </a:moveTo>
                    <a:lnTo>
                      <a:pt x="1" y="21863"/>
                    </a:lnTo>
                    <a:lnTo>
                      <a:pt x="950" y="22813"/>
                    </a:lnTo>
                    <a:lnTo>
                      <a:pt x="1899" y="21863"/>
                    </a:lnTo>
                    <a:lnTo>
                      <a:pt x="950" y="20914"/>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49" name="Google Shape;2549;p42"/>
              <p:cNvSpPr/>
              <p:nvPr/>
            </p:nvSpPr>
            <p:spPr>
              <a:xfrm>
                <a:off x="1877975" y="3031100"/>
                <a:ext cx="291925" cy="132600"/>
              </a:xfrm>
              <a:custGeom>
                <a:avLst/>
                <a:gdLst/>
                <a:ahLst/>
                <a:cxnLst/>
                <a:rect l="l" t="t" r="r" b="b"/>
                <a:pathLst>
                  <a:path w="11677" h="5304" extrusionOk="0">
                    <a:moveTo>
                      <a:pt x="5948" y="0"/>
                    </a:moveTo>
                    <a:cubicBezTo>
                      <a:pt x="5581" y="0"/>
                      <a:pt x="5210" y="124"/>
                      <a:pt x="4945" y="374"/>
                    </a:cubicBezTo>
                    <a:cubicBezTo>
                      <a:pt x="4530" y="766"/>
                      <a:pt x="4445" y="1321"/>
                      <a:pt x="4672" y="1792"/>
                    </a:cubicBezTo>
                    <a:cubicBezTo>
                      <a:pt x="3387" y="1640"/>
                      <a:pt x="2304" y="1303"/>
                      <a:pt x="1652" y="1303"/>
                    </a:cubicBezTo>
                    <a:cubicBezTo>
                      <a:pt x="1232" y="1303"/>
                      <a:pt x="990" y="1443"/>
                      <a:pt x="990" y="1863"/>
                    </a:cubicBezTo>
                    <a:cubicBezTo>
                      <a:pt x="990" y="2274"/>
                      <a:pt x="1221" y="2659"/>
                      <a:pt x="1624" y="2992"/>
                    </a:cubicBezTo>
                    <a:lnTo>
                      <a:pt x="0" y="2992"/>
                    </a:lnTo>
                    <a:lnTo>
                      <a:pt x="0" y="5303"/>
                    </a:lnTo>
                    <a:lnTo>
                      <a:pt x="11677" y="5303"/>
                    </a:lnTo>
                    <a:lnTo>
                      <a:pt x="11677" y="2992"/>
                    </a:lnTo>
                    <a:lnTo>
                      <a:pt x="10052" y="2992"/>
                    </a:lnTo>
                    <a:cubicBezTo>
                      <a:pt x="10453" y="2659"/>
                      <a:pt x="10684" y="2275"/>
                      <a:pt x="10684" y="1865"/>
                    </a:cubicBezTo>
                    <a:cubicBezTo>
                      <a:pt x="10684" y="1444"/>
                      <a:pt x="10442" y="1304"/>
                      <a:pt x="10021" y="1304"/>
                    </a:cubicBezTo>
                    <a:cubicBezTo>
                      <a:pt x="9396" y="1304"/>
                      <a:pt x="8377" y="1612"/>
                      <a:pt x="7163" y="1771"/>
                    </a:cubicBezTo>
                    <a:cubicBezTo>
                      <a:pt x="7437" y="1092"/>
                      <a:pt x="7098" y="262"/>
                      <a:pt x="6377" y="59"/>
                    </a:cubicBezTo>
                    <a:cubicBezTo>
                      <a:pt x="6239" y="20"/>
                      <a:pt x="6094" y="0"/>
                      <a:pt x="5948"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50" name="Google Shape;2550;p42"/>
              <p:cNvSpPr/>
              <p:nvPr/>
            </p:nvSpPr>
            <p:spPr>
              <a:xfrm>
                <a:off x="1900100" y="3121950"/>
                <a:ext cx="255000" cy="25750"/>
              </a:xfrm>
              <a:custGeom>
                <a:avLst/>
                <a:gdLst/>
                <a:ahLst/>
                <a:cxnLst/>
                <a:rect l="l" t="t" r="r" b="b"/>
                <a:pathLst>
                  <a:path w="10200" h="1030" extrusionOk="0">
                    <a:moveTo>
                      <a:pt x="592" y="1"/>
                    </a:moveTo>
                    <a:cubicBezTo>
                      <a:pt x="370" y="1"/>
                      <a:pt x="153" y="148"/>
                      <a:pt x="83" y="358"/>
                    </a:cubicBezTo>
                    <a:cubicBezTo>
                      <a:pt x="1" y="602"/>
                      <a:pt x="181" y="914"/>
                      <a:pt x="416" y="1000"/>
                    </a:cubicBezTo>
                    <a:cubicBezTo>
                      <a:pt x="471" y="1020"/>
                      <a:pt x="530" y="1030"/>
                      <a:pt x="589" y="1030"/>
                    </a:cubicBezTo>
                    <a:cubicBezTo>
                      <a:pt x="844" y="1030"/>
                      <a:pt x="1101" y="850"/>
                      <a:pt x="1107" y="581"/>
                    </a:cubicBezTo>
                    <a:cubicBezTo>
                      <a:pt x="1112" y="298"/>
                      <a:pt x="944" y="36"/>
                      <a:pt x="647" y="4"/>
                    </a:cubicBezTo>
                    <a:cubicBezTo>
                      <a:pt x="628" y="2"/>
                      <a:pt x="610" y="1"/>
                      <a:pt x="592" y="1"/>
                    </a:cubicBezTo>
                    <a:close/>
                    <a:moveTo>
                      <a:pt x="2865" y="1"/>
                    </a:moveTo>
                    <a:cubicBezTo>
                      <a:pt x="2642" y="1"/>
                      <a:pt x="2426" y="148"/>
                      <a:pt x="2356" y="358"/>
                    </a:cubicBezTo>
                    <a:cubicBezTo>
                      <a:pt x="2273" y="602"/>
                      <a:pt x="2453" y="914"/>
                      <a:pt x="2688" y="1000"/>
                    </a:cubicBezTo>
                    <a:cubicBezTo>
                      <a:pt x="2744" y="1020"/>
                      <a:pt x="2803" y="1030"/>
                      <a:pt x="2862" y="1030"/>
                    </a:cubicBezTo>
                    <a:cubicBezTo>
                      <a:pt x="3116" y="1030"/>
                      <a:pt x="3373" y="850"/>
                      <a:pt x="3378" y="581"/>
                    </a:cubicBezTo>
                    <a:cubicBezTo>
                      <a:pt x="3384" y="298"/>
                      <a:pt x="3217" y="36"/>
                      <a:pt x="2919" y="4"/>
                    </a:cubicBezTo>
                    <a:cubicBezTo>
                      <a:pt x="2901" y="2"/>
                      <a:pt x="2883" y="1"/>
                      <a:pt x="2865" y="1"/>
                    </a:cubicBezTo>
                    <a:close/>
                    <a:moveTo>
                      <a:pt x="5137" y="1"/>
                    </a:moveTo>
                    <a:cubicBezTo>
                      <a:pt x="4914" y="1"/>
                      <a:pt x="4698" y="148"/>
                      <a:pt x="4627" y="358"/>
                    </a:cubicBezTo>
                    <a:cubicBezTo>
                      <a:pt x="4545" y="602"/>
                      <a:pt x="4724" y="914"/>
                      <a:pt x="4959" y="1000"/>
                    </a:cubicBezTo>
                    <a:cubicBezTo>
                      <a:pt x="5015" y="1020"/>
                      <a:pt x="5074" y="1030"/>
                      <a:pt x="5133" y="1030"/>
                    </a:cubicBezTo>
                    <a:cubicBezTo>
                      <a:pt x="5388" y="1030"/>
                      <a:pt x="5644" y="850"/>
                      <a:pt x="5650" y="581"/>
                    </a:cubicBezTo>
                    <a:cubicBezTo>
                      <a:pt x="5654" y="298"/>
                      <a:pt x="5488" y="36"/>
                      <a:pt x="5191" y="4"/>
                    </a:cubicBezTo>
                    <a:cubicBezTo>
                      <a:pt x="5173" y="2"/>
                      <a:pt x="5155" y="1"/>
                      <a:pt x="5137" y="1"/>
                    </a:cubicBezTo>
                    <a:close/>
                    <a:moveTo>
                      <a:pt x="7408" y="1"/>
                    </a:moveTo>
                    <a:cubicBezTo>
                      <a:pt x="7186" y="1"/>
                      <a:pt x="6969" y="148"/>
                      <a:pt x="6898" y="358"/>
                    </a:cubicBezTo>
                    <a:cubicBezTo>
                      <a:pt x="6817" y="602"/>
                      <a:pt x="6996" y="914"/>
                      <a:pt x="7231" y="1000"/>
                    </a:cubicBezTo>
                    <a:cubicBezTo>
                      <a:pt x="7287" y="1020"/>
                      <a:pt x="7345" y="1030"/>
                      <a:pt x="7405" y="1030"/>
                    </a:cubicBezTo>
                    <a:cubicBezTo>
                      <a:pt x="7659" y="1030"/>
                      <a:pt x="7916" y="850"/>
                      <a:pt x="7921" y="581"/>
                    </a:cubicBezTo>
                    <a:cubicBezTo>
                      <a:pt x="7926" y="298"/>
                      <a:pt x="7759" y="36"/>
                      <a:pt x="7463" y="4"/>
                    </a:cubicBezTo>
                    <a:cubicBezTo>
                      <a:pt x="7445" y="2"/>
                      <a:pt x="7427" y="1"/>
                      <a:pt x="7408" y="1"/>
                    </a:cubicBezTo>
                    <a:close/>
                    <a:moveTo>
                      <a:pt x="9679" y="1"/>
                    </a:moveTo>
                    <a:cubicBezTo>
                      <a:pt x="9457" y="1"/>
                      <a:pt x="9240" y="148"/>
                      <a:pt x="9170" y="358"/>
                    </a:cubicBezTo>
                    <a:cubicBezTo>
                      <a:pt x="9088" y="602"/>
                      <a:pt x="9267" y="914"/>
                      <a:pt x="9503" y="1000"/>
                    </a:cubicBezTo>
                    <a:cubicBezTo>
                      <a:pt x="9559" y="1020"/>
                      <a:pt x="9618" y="1030"/>
                      <a:pt x="9677" y="1030"/>
                    </a:cubicBezTo>
                    <a:cubicBezTo>
                      <a:pt x="9932" y="1030"/>
                      <a:pt x="10188" y="850"/>
                      <a:pt x="10194" y="581"/>
                    </a:cubicBezTo>
                    <a:cubicBezTo>
                      <a:pt x="10199" y="298"/>
                      <a:pt x="10032" y="36"/>
                      <a:pt x="9734" y="4"/>
                    </a:cubicBezTo>
                    <a:cubicBezTo>
                      <a:pt x="9716" y="2"/>
                      <a:pt x="9697" y="1"/>
                      <a:pt x="967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1" name="Google Shape;2551;p42"/>
              <p:cNvSpPr/>
              <p:nvPr/>
            </p:nvSpPr>
            <p:spPr>
              <a:xfrm>
                <a:off x="1900075" y="2181075"/>
                <a:ext cx="255025" cy="25750"/>
              </a:xfrm>
              <a:custGeom>
                <a:avLst/>
                <a:gdLst/>
                <a:ahLst/>
                <a:cxnLst/>
                <a:rect l="l" t="t" r="r" b="b"/>
                <a:pathLst>
                  <a:path w="10201" h="1030" extrusionOk="0">
                    <a:moveTo>
                      <a:pt x="589" y="0"/>
                    </a:moveTo>
                    <a:cubicBezTo>
                      <a:pt x="529" y="0"/>
                      <a:pt x="470" y="10"/>
                      <a:pt x="414" y="30"/>
                    </a:cubicBezTo>
                    <a:cubicBezTo>
                      <a:pt x="179" y="116"/>
                      <a:pt x="1" y="428"/>
                      <a:pt x="82" y="672"/>
                    </a:cubicBezTo>
                    <a:cubicBezTo>
                      <a:pt x="153" y="882"/>
                      <a:pt x="370" y="1029"/>
                      <a:pt x="592" y="1029"/>
                    </a:cubicBezTo>
                    <a:cubicBezTo>
                      <a:pt x="610" y="1029"/>
                      <a:pt x="628" y="1028"/>
                      <a:pt x="647" y="1026"/>
                    </a:cubicBezTo>
                    <a:cubicBezTo>
                      <a:pt x="945" y="994"/>
                      <a:pt x="1112" y="732"/>
                      <a:pt x="1106" y="449"/>
                    </a:cubicBezTo>
                    <a:cubicBezTo>
                      <a:pt x="1102" y="181"/>
                      <a:pt x="844" y="0"/>
                      <a:pt x="589" y="0"/>
                    </a:cubicBezTo>
                    <a:close/>
                    <a:moveTo>
                      <a:pt x="2861" y="0"/>
                    </a:moveTo>
                    <a:cubicBezTo>
                      <a:pt x="2802" y="0"/>
                      <a:pt x="2743" y="10"/>
                      <a:pt x="2687" y="30"/>
                    </a:cubicBezTo>
                    <a:cubicBezTo>
                      <a:pt x="2454" y="116"/>
                      <a:pt x="2273" y="428"/>
                      <a:pt x="2355" y="672"/>
                    </a:cubicBezTo>
                    <a:cubicBezTo>
                      <a:pt x="2426" y="882"/>
                      <a:pt x="2642" y="1029"/>
                      <a:pt x="2865" y="1029"/>
                    </a:cubicBezTo>
                    <a:cubicBezTo>
                      <a:pt x="2883" y="1029"/>
                      <a:pt x="2901" y="1028"/>
                      <a:pt x="2919" y="1026"/>
                    </a:cubicBezTo>
                    <a:cubicBezTo>
                      <a:pt x="3216" y="994"/>
                      <a:pt x="3385" y="732"/>
                      <a:pt x="3378" y="449"/>
                    </a:cubicBezTo>
                    <a:cubicBezTo>
                      <a:pt x="3374" y="181"/>
                      <a:pt x="3117" y="0"/>
                      <a:pt x="2861" y="0"/>
                    </a:cubicBezTo>
                    <a:close/>
                    <a:moveTo>
                      <a:pt x="5133" y="0"/>
                    </a:moveTo>
                    <a:cubicBezTo>
                      <a:pt x="5074" y="0"/>
                      <a:pt x="5015" y="10"/>
                      <a:pt x="4959" y="30"/>
                    </a:cubicBezTo>
                    <a:cubicBezTo>
                      <a:pt x="4726" y="116"/>
                      <a:pt x="4545" y="428"/>
                      <a:pt x="4626" y="672"/>
                    </a:cubicBezTo>
                    <a:cubicBezTo>
                      <a:pt x="4697" y="882"/>
                      <a:pt x="4914" y="1029"/>
                      <a:pt x="5137" y="1029"/>
                    </a:cubicBezTo>
                    <a:cubicBezTo>
                      <a:pt x="5155" y="1029"/>
                      <a:pt x="5173" y="1028"/>
                      <a:pt x="5191" y="1026"/>
                    </a:cubicBezTo>
                    <a:cubicBezTo>
                      <a:pt x="5487" y="994"/>
                      <a:pt x="5656" y="732"/>
                      <a:pt x="5649" y="449"/>
                    </a:cubicBezTo>
                    <a:cubicBezTo>
                      <a:pt x="5645" y="181"/>
                      <a:pt x="5388" y="0"/>
                      <a:pt x="5133" y="0"/>
                    </a:cubicBezTo>
                    <a:close/>
                    <a:moveTo>
                      <a:pt x="7405" y="0"/>
                    </a:moveTo>
                    <a:cubicBezTo>
                      <a:pt x="7346" y="0"/>
                      <a:pt x="7287" y="10"/>
                      <a:pt x="7232" y="30"/>
                    </a:cubicBezTo>
                    <a:cubicBezTo>
                      <a:pt x="6999" y="116"/>
                      <a:pt x="6818" y="428"/>
                      <a:pt x="6899" y="672"/>
                    </a:cubicBezTo>
                    <a:cubicBezTo>
                      <a:pt x="6970" y="882"/>
                      <a:pt x="7187" y="1029"/>
                      <a:pt x="7409" y="1029"/>
                    </a:cubicBezTo>
                    <a:cubicBezTo>
                      <a:pt x="7428" y="1029"/>
                      <a:pt x="7446" y="1028"/>
                      <a:pt x="7464" y="1026"/>
                    </a:cubicBezTo>
                    <a:cubicBezTo>
                      <a:pt x="7760" y="994"/>
                      <a:pt x="7929" y="732"/>
                      <a:pt x="7922" y="449"/>
                    </a:cubicBezTo>
                    <a:cubicBezTo>
                      <a:pt x="7917" y="181"/>
                      <a:pt x="7660" y="0"/>
                      <a:pt x="7405" y="0"/>
                    </a:cubicBezTo>
                    <a:close/>
                    <a:moveTo>
                      <a:pt x="9677" y="0"/>
                    </a:moveTo>
                    <a:cubicBezTo>
                      <a:pt x="9618" y="0"/>
                      <a:pt x="9559" y="10"/>
                      <a:pt x="9504" y="30"/>
                    </a:cubicBezTo>
                    <a:cubicBezTo>
                      <a:pt x="9269" y="116"/>
                      <a:pt x="9090" y="428"/>
                      <a:pt x="9171" y="672"/>
                    </a:cubicBezTo>
                    <a:cubicBezTo>
                      <a:pt x="9241" y="882"/>
                      <a:pt x="9458" y="1029"/>
                      <a:pt x="9680" y="1029"/>
                    </a:cubicBezTo>
                    <a:cubicBezTo>
                      <a:pt x="9698" y="1029"/>
                      <a:pt x="9717" y="1028"/>
                      <a:pt x="9735" y="1026"/>
                    </a:cubicBezTo>
                    <a:cubicBezTo>
                      <a:pt x="10032" y="994"/>
                      <a:pt x="10200" y="732"/>
                      <a:pt x="10195" y="449"/>
                    </a:cubicBezTo>
                    <a:cubicBezTo>
                      <a:pt x="10189" y="181"/>
                      <a:pt x="9932" y="0"/>
                      <a:pt x="9677"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2" name="Google Shape;2552;p42"/>
              <p:cNvSpPr/>
              <p:nvPr/>
            </p:nvSpPr>
            <p:spPr>
              <a:xfrm>
                <a:off x="1955800" y="2417575"/>
                <a:ext cx="7625" cy="490575"/>
              </a:xfrm>
              <a:custGeom>
                <a:avLst/>
                <a:gdLst/>
                <a:ahLst/>
                <a:cxnLst/>
                <a:rect l="l" t="t" r="r" b="b"/>
                <a:pathLst>
                  <a:path w="305" h="19623" extrusionOk="0">
                    <a:moveTo>
                      <a:pt x="1" y="1"/>
                    </a:moveTo>
                    <a:lnTo>
                      <a:pt x="1" y="19622"/>
                    </a:lnTo>
                    <a:lnTo>
                      <a:pt x="304" y="19622"/>
                    </a:lnTo>
                    <a:lnTo>
                      <a:pt x="304"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3" name="Google Shape;2553;p42"/>
              <p:cNvSpPr/>
              <p:nvPr/>
            </p:nvSpPr>
            <p:spPr>
              <a:xfrm>
                <a:off x="2086350" y="2417575"/>
                <a:ext cx="7600" cy="490575"/>
              </a:xfrm>
              <a:custGeom>
                <a:avLst/>
                <a:gdLst/>
                <a:ahLst/>
                <a:cxnLst/>
                <a:rect l="l" t="t" r="r" b="b"/>
                <a:pathLst>
                  <a:path w="304" h="19623" extrusionOk="0">
                    <a:moveTo>
                      <a:pt x="0" y="1"/>
                    </a:moveTo>
                    <a:lnTo>
                      <a:pt x="0" y="19622"/>
                    </a:lnTo>
                    <a:lnTo>
                      <a:pt x="304" y="19622"/>
                    </a:lnTo>
                    <a:lnTo>
                      <a:pt x="304" y="1"/>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554" name="Google Shape;2554;p42"/>
            <p:cNvGrpSpPr/>
            <p:nvPr/>
          </p:nvGrpSpPr>
          <p:grpSpPr>
            <a:xfrm rot="5814157">
              <a:off x="3961047" y="3615295"/>
              <a:ext cx="2078828" cy="306157"/>
              <a:chOff x="5178325" y="1049075"/>
              <a:chExt cx="928075" cy="136675"/>
            </a:xfrm>
          </p:grpSpPr>
          <p:sp>
            <p:nvSpPr>
              <p:cNvPr id="2555" name="Google Shape;2555;p42"/>
              <p:cNvSpPr/>
              <p:nvPr/>
            </p:nvSpPr>
            <p:spPr>
              <a:xfrm>
                <a:off x="5178325" y="1049075"/>
                <a:ext cx="928075" cy="136675"/>
              </a:xfrm>
              <a:custGeom>
                <a:avLst/>
                <a:gdLst/>
                <a:ahLst/>
                <a:cxnLst/>
                <a:rect l="l" t="t" r="r" b="b"/>
                <a:pathLst>
                  <a:path w="37123" h="5467" extrusionOk="0">
                    <a:moveTo>
                      <a:pt x="0" y="1"/>
                    </a:moveTo>
                    <a:lnTo>
                      <a:pt x="0" y="5466"/>
                    </a:lnTo>
                    <a:lnTo>
                      <a:pt x="37122" y="5466"/>
                    </a:lnTo>
                    <a:lnTo>
                      <a:pt x="3712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556" name="Google Shape;2556;p42"/>
              <p:cNvSpPr/>
              <p:nvPr/>
            </p:nvSpPr>
            <p:spPr>
              <a:xfrm>
                <a:off x="5342300" y="1076050"/>
                <a:ext cx="76350" cy="82675"/>
              </a:xfrm>
              <a:custGeom>
                <a:avLst/>
                <a:gdLst/>
                <a:ahLst/>
                <a:cxnLst/>
                <a:rect l="l" t="t" r="r" b="b"/>
                <a:pathLst>
                  <a:path w="3054" h="3307" extrusionOk="0">
                    <a:moveTo>
                      <a:pt x="298" y="1"/>
                    </a:moveTo>
                    <a:cubicBezTo>
                      <a:pt x="134" y="1"/>
                      <a:pt x="0" y="135"/>
                      <a:pt x="0" y="299"/>
                    </a:cubicBezTo>
                    <a:cubicBezTo>
                      <a:pt x="0" y="464"/>
                      <a:pt x="134" y="598"/>
                      <a:pt x="298" y="598"/>
                    </a:cubicBezTo>
                    <a:lnTo>
                      <a:pt x="2756" y="598"/>
                    </a:lnTo>
                    <a:cubicBezTo>
                      <a:pt x="2920" y="598"/>
                      <a:pt x="3054" y="464"/>
                      <a:pt x="3054" y="299"/>
                    </a:cubicBezTo>
                    <a:cubicBezTo>
                      <a:pt x="3054" y="135"/>
                      <a:pt x="2920" y="1"/>
                      <a:pt x="2756" y="1"/>
                    </a:cubicBezTo>
                    <a:close/>
                    <a:moveTo>
                      <a:pt x="298" y="1357"/>
                    </a:moveTo>
                    <a:cubicBezTo>
                      <a:pt x="134" y="1357"/>
                      <a:pt x="0" y="1491"/>
                      <a:pt x="0" y="1654"/>
                    </a:cubicBezTo>
                    <a:cubicBezTo>
                      <a:pt x="0" y="1819"/>
                      <a:pt x="134" y="1953"/>
                      <a:pt x="298" y="1953"/>
                    </a:cubicBezTo>
                    <a:lnTo>
                      <a:pt x="2756" y="1953"/>
                    </a:lnTo>
                    <a:cubicBezTo>
                      <a:pt x="2920" y="1952"/>
                      <a:pt x="3054" y="1819"/>
                      <a:pt x="3054" y="1654"/>
                    </a:cubicBezTo>
                    <a:cubicBezTo>
                      <a:pt x="3054" y="1491"/>
                      <a:pt x="2920" y="1357"/>
                      <a:pt x="2756" y="1357"/>
                    </a:cubicBezTo>
                    <a:close/>
                    <a:moveTo>
                      <a:pt x="298" y="2711"/>
                    </a:moveTo>
                    <a:cubicBezTo>
                      <a:pt x="134" y="2711"/>
                      <a:pt x="0" y="2845"/>
                      <a:pt x="0" y="3010"/>
                    </a:cubicBezTo>
                    <a:cubicBezTo>
                      <a:pt x="0" y="3173"/>
                      <a:pt x="134" y="3307"/>
                      <a:pt x="298" y="3307"/>
                    </a:cubicBezTo>
                    <a:lnTo>
                      <a:pt x="2756" y="3307"/>
                    </a:lnTo>
                    <a:cubicBezTo>
                      <a:pt x="2920" y="3307"/>
                      <a:pt x="3054" y="3173"/>
                      <a:pt x="3054" y="3010"/>
                    </a:cubicBezTo>
                    <a:cubicBezTo>
                      <a:pt x="3054" y="2845"/>
                      <a:pt x="2920" y="2711"/>
                      <a:pt x="2756" y="271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7" name="Google Shape;2557;p42"/>
              <p:cNvSpPr/>
              <p:nvPr/>
            </p:nvSpPr>
            <p:spPr>
              <a:xfrm>
                <a:off x="5478375" y="1071800"/>
                <a:ext cx="489975" cy="91225"/>
              </a:xfrm>
              <a:custGeom>
                <a:avLst/>
                <a:gdLst/>
                <a:ahLst/>
                <a:cxnLst/>
                <a:rect l="l" t="t" r="r" b="b"/>
                <a:pathLst>
                  <a:path w="19599" h="3649" extrusionOk="0">
                    <a:moveTo>
                      <a:pt x="86" y="1"/>
                    </a:moveTo>
                    <a:cubicBezTo>
                      <a:pt x="39" y="1"/>
                      <a:pt x="0" y="38"/>
                      <a:pt x="0" y="86"/>
                    </a:cubicBezTo>
                    <a:lnTo>
                      <a:pt x="0" y="3563"/>
                    </a:lnTo>
                    <a:cubicBezTo>
                      <a:pt x="0" y="3610"/>
                      <a:pt x="38" y="3648"/>
                      <a:pt x="86" y="3648"/>
                    </a:cubicBezTo>
                    <a:lnTo>
                      <a:pt x="19513" y="3648"/>
                    </a:lnTo>
                    <a:cubicBezTo>
                      <a:pt x="19560" y="3648"/>
                      <a:pt x="19599" y="3611"/>
                      <a:pt x="19599" y="3563"/>
                    </a:cubicBezTo>
                    <a:lnTo>
                      <a:pt x="19599" y="86"/>
                    </a:lnTo>
                    <a:cubicBezTo>
                      <a:pt x="19598" y="38"/>
                      <a:pt x="19560" y="1"/>
                      <a:pt x="19511"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8" name="Google Shape;2558;p42"/>
              <p:cNvSpPr/>
              <p:nvPr/>
            </p:nvSpPr>
            <p:spPr>
              <a:xfrm>
                <a:off x="5196125" y="1061025"/>
                <a:ext cx="94700" cy="112800"/>
              </a:xfrm>
              <a:custGeom>
                <a:avLst/>
                <a:gdLst/>
                <a:ahLst/>
                <a:cxnLst/>
                <a:rect l="l" t="t" r="r" b="b"/>
                <a:pathLst>
                  <a:path w="3788" h="4512" extrusionOk="0">
                    <a:moveTo>
                      <a:pt x="1788" y="671"/>
                    </a:moveTo>
                    <a:cubicBezTo>
                      <a:pt x="1793" y="671"/>
                      <a:pt x="1798" y="671"/>
                      <a:pt x="1803" y="671"/>
                    </a:cubicBezTo>
                    <a:cubicBezTo>
                      <a:pt x="1893" y="682"/>
                      <a:pt x="1972" y="737"/>
                      <a:pt x="2016" y="820"/>
                    </a:cubicBezTo>
                    <a:cubicBezTo>
                      <a:pt x="2060" y="902"/>
                      <a:pt x="2060" y="1001"/>
                      <a:pt x="2015" y="1084"/>
                    </a:cubicBezTo>
                    <a:cubicBezTo>
                      <a:pt x="1985" y="1141"/>
                      <a:pt x="1946" y="1175"/>
                      <a:pt x="1899" y="1188"/>
                    </a:cubicBezTo>
                    <a:cubicBezTo>
                      <a:pt x="1886" y="1192"/>
                      <a:pt x="1872" y="1193"/>
                      <a:pt x="1857" y="1193"/>
                    </a:cubicBezTo>
                    <a:cubicBezTo>
                      <a:pt x="1809" y="1193"/>
                      <a:pt x="1754" y="1175"/>
                      <a:pt x="1699" y="1141"/>
                    </a:cubicBezTo>
                    <a:cubicBezTo>
                      <a:pt x="1624" y="1094"/>
                      <a:pt x="1582" y="1006"/>
                      <a:pt x="1585" y="905"/>
                    </a:cubicBezTo>
                    <a:cubicBezTo>
                      <a:pt x="1589" y="809"/>
                      <a:pt x="1635" y="725"/>
                      <a:pt x="1700" y="691"/>
                    </a:cubicBezTo>
                    <a:cubicBezTo>
                      <a:pt x="1727" y="677"/>
                      <a:pt x="1756" y="671"/>
                      <a:pt x="1788" y="671"/>
                    </a:cubicBezTo>
                    <a:close/>
                    <a:moveTo>
                      <a:pt x="1780" y="533"/>
                    </a:moveTo>
                    <a:cubicBezTo>
                      <a:pt x="1728" y="533"/>
                      <a:pt x="1680" y="545"/>
                      <a:pt x="1636" y="569"/>
                    </a:cubicBezTo>
                    <a:cubicBezTo>
                      <a:pt x="1525" y="628"/>
                      <a:pt x="1453" y="755"/>
                      <a:pt x="1448" y="900"/>
                    </a:cubicBezTo>
                    <a:cubicBezTo>
                      <a:pt x="1441" y="1051"/>
                      <a:pt x="1509" y="1186"/>
                      <a:pt x="1626" y="1260"/>
                    </a:cubicBezTo>
                    <a:cubicBezTo>
                      <a:pt x="1702" y="1308"/>
                      <a:pt x="1783" y="1334"/>
                      <a:pt x="1858" y="1334"/>
                    </a:cubicBezTo>
                    <a:cubicBezTo>
                      <a:pt x="1884" y="1334"/>
                      <a:pt x="1911" y="1330"/>
                      <a:pt x="1937" y="1324"/>
                    </a:cubicBezTo>
                    <a:cubicBezTo>
                      <a:pt x="2021" y="1301"/>
                      <a:pt x="2091" y="1242"/>
                      <a:pt x="2139" y="1152"/>
                    </a:cubicBezTo>
                    <a:cubicBezTo>
                      <a:pt x="2205" y="1025"/>
                      <a:pt x="2205" y="881"/>
                      <a:pt x="2140" y="757"/>
                    </a:cubicBezTo>
                    <a:cubicBezTo>
                      <a:pt x="2076" y="634"/>
                      <a:pt x="1957" y="552"/>
                      <a:pt x="1822" y="536"/>
                    </a:cubicBezTo>
                    <a:cubicBezTo>
                      <a:pt x="1808" y="534"/>
                      <a:pt x="1794" y="533"/>
                      <a:pt x="1780" y="533"/>
                    </a:cubicBezTo>
                    <a:close/>
                    <a:moveTo>
                      <a:pt x="1758" y="1697"/>
                    </a:moveTo>
                    <a:cubicBezTo>
                      <a:pt x="1837" y="1697"/>
                      <a:pt x="1917" y="1712"/>
                      <a:pt x="1991" y="1737"/>
                    </a:cubicBezTo>
                    <a:cubicBezTo>
                      <a:pt x="2127" y="1783"/>
                      <a:pt x="2240" y="1889"/>
                      <a:pt x="2310" y="2035"/>
                    </a:cubicBezTo>
                    <a:cubicBezTo>
                      <a:pt x="2390" y="2206"/>
                      <a:pt x="2401" y="2410"/>
                      <a:pt x="2337" y="2581"/>
                    </a:cubicBezTo>
                    <a:cubicBezTo>
                      <a:pt x="2278" y="2737"/>
                      <a:pt x="2141" y="2825"/>
                      <a:pt x="1931" y="2842"/>
                    </a:cubicBezTo>
                    <a:cubicBezTo>
                      <a:pt x="1913" y="2843"/>
                      <a:pt x="1896" y="2844"/>
                      <a:pt x="1878" y="2844"/>
                    </a:cubicBezTo>
                    <a:cubicBezTo>
                      <a:pt x="1654" y="2844"/>
                      <a:pt x="1465" y="2735"/>
                      <a:pt x="1326" y="2525"/>
                    </a:cubicBezTo>
                    <a:cubicBezTo>
                      <a:pt x="1291" y="2468"/>
                      <a:pt x="1255" y="2411"/>
                      <a:pt x="1256" y="2258"/>
                    </a:cubicBezTo>
                    <a:cubicBezTo>
                      <a:pt x="1256" y="2146"/>
                      <a:pt x="1264" y="2066"/>
                      <a:pt x="1303" y="1983"/>
                    </a:cubicBezTo>
                    <a:cubicBezTo>
                      <a:pt x="1401" y="1773"/>
                      <a:pt x="1578" y="1697"/>
                      <a:pt x="1758" y="1697"/>
                    </a:cubicBezTo>
                    <a:close/>
                    <a:moveTo>
                      <a:pt x="1756" y="1558"/>
                    </a:moveTo>
                    <a:cubicBezTo>
                      <a:pt x="1499" y="1558"/>
                      <a:pt x="1285" y="1688"/>
                      <a:pt x="1174" y="1924"/>
                    </a:cubicBezTo>
                    <a:cubicBezTo>
                      <a:pt x="1121" y="2042"/>
                      <a:pt x="1116" y="2153"/>
                      <a:pt x="1116" y="2258"/>
                    </a:cubicBezTo>
                    <a:cubicBezTo>
                      <a:pt x="1116" y="2436"/>
                      <a:pt x="1157" y="2518"/>
                      <a:pt x="1208" y="2598"/>
                    </a:cubicBezTo>
                    <a:lnTo>
                      <a:pt x="1209" y="2600"/>
                    </a:lnTo>
                    <a:cubicBezTo>
                      <a:pt x="1373" y="2848"/>
                      <a:pt x="1606" y="2982"/>
                      <a:pt x="1876" y="2982"/>
                    </a:cubicBezTo>
                    <a:cubicBezTo>
                      <a:pt x="1897" y="2982"/>
                      <a:pt x="1920" y="2982"/>
                      <a:pt x="1943" y="2980"/>
                    </a:cubicBezTo>
                    <a:cubicBezTo>
                      <a:pt x="2206" y="2958"/>
                      <a:pt x="2388" y="2836"/>
                      <a:pt x="2466" y="2629"/>
                    </a:cubicBezTo>
                    <a:cubicBezTo>
                      <a:pt x="2543" y="2420"/>
                      <a:pt x="2532" y="2183"/>
                      <a:pt x="2434" y="1975"/>
                    </a:cubicBezTo>
                    <a:cubicBezTo>
                      <a:pt x="2347" y="1793"/>
                      <a:pt x="2205" y="1662"/>
                      <a:pt x="2034" y="1605"/>
                    </a:cubicBezTo>
                    <a:cubicBezTo>
                      <a:pt x="1938" y="1573"/>
                      <a:pt x="1844" y="1558"/>
                      <a:pt x="1756" y="1558"/>
                    </a:cubicBezTo>
                    <a:close/>
                    <a:moveTo>
                      <a:pt x="1856" y="3308"/>
                    </a:moveTo>
                    <a:cubicBezTo>
                      <a:pt x="1872" y="3308"/>
                      <a:pt x="1887" y="3309"/>
                      <a:pt x="1900" y="3312"/>
                    </a:cubicBezTo>
                    <a:cubicBezTo>
                      <a:pt x="1947" y="3324"/>
                      <a:pt x="1986" y="3358"/>
                      <a:pt x="2016" y="3415"/>
                    </a:cubicBezTo>
                    <a:cubicBezTo>
                      <a:pt x="2061" y="3500"/>
                      <a:pt x="2061" y="3597"/>
                      <a:pt x="2017" y="3679"/>
                    </a:cubicBezTo>
                    <a:cubicBezTo>
                      <a:pt x="1973" y="3763"/>
                      <a:pt x="1894" y="3817"/>
                      <a:pt x="1804" y="3828"/>
                    </a:cubicBezTo>
                    <a:cubicBezTo>
                      <a:pt x="1795" y="3829"/>
                      <a:pt x="1786" y="3830"/>
                      <a:pt x="1778" y="3830"/>
                    </a:cubicBezTo>
                    <a:cubicBezTo>
                      <a:pt x="1750" y="3830"/>
                      <a:pt x="1724" y="3823"/>
                      <a:pt x="1700" y="3811"/>
                    </a:cubicBezTo>
                    <a:cubicBezTo>
                      <a:pt x="1633" y="3775"/>
                      <a:pt x="1589" y="3692"/>
                      <a:pt x="1585" y="3597"/>
                    </a:cubicBezTo>
                    <a:cubicBezTo>
                      <a:pt x="1582" y="3496"/>
                      <a:pt x="1624" y="3407"/>
                      <a:pt x="1699" y="3360"/>
                    </a:cubicBezTo>
                    <a:cubicBezTo>
                      <a:pt x="1754" y="3325"/>
                      <a:pt x="1808" y="3308"/>
                      <a:pt x="1856" y="3308"/>
                    </a:cubicBezTo>
                    <a:close/>
                    <a:moveTo>
                      <a:pt x="1857" y="3168"/>
                    </a:moveTo>
                    <a:cubicBezTo>
                      <a:pt x="1783" y="3168"/>
                      <a:pt x="1703" y="3193"/>
                      <a:pt x="1625" y="3243"/>
                    </a:cubicBezTo>
                    <a:cubicBezTo>
                      <a:pt x="1508" y="3317"/>
                      <a:pt x="1440" y="3451"/>
                      <a:pt x="1446" y="3602"/>
                    </a:cubicBezTo>
                    <a:cubicBezTo>
                      <a:pt x="1451" y="3748"/>
                      <a:pt x="1524" y="3875"/>
                      <a:pt x="1635" y="3934"/>
                    </a:cubicBezTo>
                    <a:cubicBezTo>
                      <a:pt x="1680" y="3958"/>
                      <a:pt x="1728" y="3970"/>
                      <a:pt x="1781" y="3970"/>
                    </a:cubicBezTo>
                    <a:cubicBezTo>
                      <a:pt x="1793" y="3970"/>
                      <a:pt x="1807" y="3970"/>
                      <a:pt x="1820" y="3967"/>
                    </a:cubicBezTo>
                    <a:cubicBezTo>
                      <a:pt x="1956" y="3951"/>
                      <a:pt x="2075" y="3868"/>
                      <a:pt x="2140" y="3745"/>
                    </a:cubicBezTo>
                    <a:cubicBezTo>
                      <a:pt x="2205" y="3621"/>
                      <a:pt x="2205" y="3476"/>
                      <a:pt x="2139" y="3351"/>
                    </a:cubicBezTo>
                    <a:cubicBezTo>
                      <a:pt x="2091" y="3260"/>
                      <a:pt x="2021" y="3201"/>
                      <a:pt x="1937" y="3179"/>
                    </a:cubicBezTo>
                    <a:cubicBezTo>
                      <a:pt x="1911" y="3172"/>
                      <a:pt x="1884" y="3168"/>
                      <a:pt x="1857" y="3168"/>
                    </a:cubicBezTo>
                    <a:close/>
                    <a:moveTo>
                      <a:pt x="2792" y="140"/>
                    </a:moveTo>
                    <a:cubicBezTo>
                      <a:pt x="2854" y="582"/>
                      <a:pt x="3205" y="934"/>
                      <a:pt x="3648" y="996"/>
                    </a:cubicBezTo>
                    <a:lnTo>
                      <a:pt x="3648" y="3517"/>
                    </a:lnTo>
                    <a:cubicBezTo>
                      <a:pt x="3205" y="3579"/>
                      <a:pt x="2854" y="3929"/>
                      <a:pt x="2792" y="4372"/>
                    </a:cubicBezTo>
                    <a:lnTo>
                      <a:pt x="995" y="4372"/>
                    </a:lnTo>
                    <a:cubicBezTo>
                      <a:pt x="934" y="3929"/>
                      <a:pt x="583" y="3579"/>
                      <a:pt x="140" y="3517"/>
                    </a:cubicBezTo>
                    <a:lnTo>
                      <a:pt x="140" y="996"/>
                    </a:lnTo>
                    <a:cubicBezTo>
                      <a:pt x="583" y="934"/>
                      <a:pt x="934" y="582"/>
                      <a:pt x="995"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09" y="865"/>
                      <a:pt x="2922" y="478"/>
                      <a:pt x="292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9" name="Google Shape;2559;p42"/>
              <p:cNvSpPr/>
              <p:nvPr/>
            </p:nvSpPr>
            <p:spPr>
              <a:xfrm>
                <a:off x="5992925" y="1061025"/>
                <a:ext cx="94700" cy="112800"/>
              </a:xfrm>
              <a:custGeom>
                <a:avLst/>
                <a:gdLst/>
                <a:ahLst/>
                <a:cxnLst/>
                <a:rect l="l" t="t" r="r" b="b"/>
                <a:pathLst>
                  <a:path w="3788" h="4512" extrusionOk="0">
                    <a:moveTo>
                      <a:pt x="1783" y="670"/>
                    </a:moveTo>
                    <a:cubicBezTo>
                      <a:pt x="1790" y="670"/>
                      <a:pt x="1796" y="671"/>
                      <a:pt x="1803" y="671"/>
                    </a:cubicBezTo>
                    <a:cubicBezTo>
                      <a:pt x="1893" y="682"/>
                      <a:pt x="1971" y="737"/>
                      <a:pt x="2016" y="820"/>
                    </a:cubicBezTo>
                    <a:cubicBezTo>
                      <a:pt x="2060" y="902"/>
                      <a:pt x="2060" y="1001"/>
                      <a:pt x="2014" y="1084"/>
                    </a:cubicBezTo>
                    <a:cubicBezTo>
                      <a:pt x="1985" y="1141"/>
                      <a:pt x="1947" y="1175"/>
                      <a:pt x="1899" y="1188"/>
                    </a:cubicBezTo>
                    <a:cubicBezTo>
                      <a:pt x="1886" y="1192"/>
                      <a:pt x="1872" y="1193"/>
                      <a:pt x="1857" y="1193"/>
                    </a:cubicBezTo>
                    <a:cubicBezTo>
                      <a:pt x="1809" y="1193"/>
                      <a:pt x="1754" y="1175"/>
                      <a:pt x="1698" y="1141"/>
                    </a:cubicBezTo>
                    <a:cubicBezTo>
                      <a:pt x="1624" y="1094"/>
                      <a:pt x="1581" y="1006"/>
                      <a:pt x="1585" y="905"/>
                    </a:cubicBezTo>
                    <a:cubicBezTo>
                      <a:pt x="1589" y="809"/>
                      <a:pt x="1634" y="725"/>
                      <a:pt x="1701" y="691"/>
                    </a:cubicBezTo>
                    <a:cubicBezTo>
                      <a:pt x="1727" y="678"/>
                      <a:pt x="1754" y="670"/>
                      <a:pt x="1783" y="670"/>
                    </a:cubicBezTo>
                    <a:close/>
                    <a:moveTo>
                      <a:pt x="1780" y="533"/>
                    </a:moveTo>
                    <a:cubicBezTo>
                      <a:pt x="1729" y="533"/>
                      <a:pt x="1680" y="545"/>
                      <a:pt x="1636" y="569"/>
                    </a:cubicBezTo>
                    <a:cubicBezTo>
                      <a:pt x="1525" y="628"/>
                      <a:pt x="1452" y="755"/>
                      <a:pt x="1447" y="900"/>
                    </a:cubicBezTo>
                    <a:cubicBezTo>
                      <a:pt x="1442" y="1051"/>
                      <a:pt x="1509" y="1186"/>
                      <a:pt x="1627" y="1260"/>
                    </a:cubicBezTo>
                    <a:cubicBezTo>
                      <a:pt x="1703" y="1308"/>
                      <a:pt x="1783" y="1334"/>
                      <a:pt x="1858" y="1334"/>
                    </a:cubicBezTo>
                    <a:cubicBezTo>
                      <a:pt x="1886" y="1334"/>
                      <a:pt x="1912" y="1330"/>
                      <a:pt x="1937" y="1324"/>
                    </a:cubicBezTo>
                    <a:cubicBezTo>
                      <a:pt x="2021" y="1301"/>
                      <a:pt x="2090" y="1242"/>
                      <a:pt x="2138" y="1152"/>
                    </a:cubicBezTo>
                    <a:cubicBezTo>
                      <a:pt x="2205" y="1025"/>
                      <a:pt x="2205" y="881"/>
                      <a:pt x="2140" y="757"/>
                    </a:cubicBezTo>
                    <a:cubicBezTo>
                      <a:pt x="2076" y="634"/>
                      <a:pt x="1957" y="552"/>
                      <a:pt x="1821" y="536"/>
                    </a:cubicBezTo>
                    <a:cubicBezTo>
                      <a:pt x="1807" y="534"/>
                      <a:pt x="1793" y="533"/>
                      <a:pt x="1780" y="533"/>
                    </a:cubicBezTo>
                    <a:close/>
                    <a:moveTo>
                      <a:pt x="1759" y="1697"/>
                    </a:moveTo>
                    <a:cubicBezTo>
                      <a:pt x="1839" y="1697"/>
                      <a:pt x="1919" y="1712"/>
                      <a:pt x="1993" y="1737"/>
                    </a:cubicBezTo>
                    <a:cubicBezTo>
                      <a:pt x="2127" y="1783"/>
                      <a:pt x="2242" y="1889"/>
                      <a:pt x="2311" y="2035"/>
                    </a:cubicBezTo>
                    <a:cubicBezTo>
                      <a:pt x="2391" y="2206"/>
                      <a:pt x="2402" y="2410"/>
                      <a:pt x="2338" y="2581"/>
                    </a:cubicBezTo>
                    <a:cubicBezTo>
                      <a:pt x="2279" y="2736"/>
                      <a:pt x="2142" y="2825"/>
                      <a:pt x="1933" y="2842"/>
                    </a:cubicBezTo>
                    <a:cubicBezTo>
                      <a:pt x="1915" y="2843"/>
                      <a:pt x="1897" y="2844"/>
                      <a:pt x="1880" y="2844"/>
                    </a:cubicBezTo>
                    <a:cubicBezTo>
                      <a:pt x="1656" y="2844"/>
                      <a:pt x="1466" y="2735"/>
                      <a:pt x="1327" y="2525"/>
                    </a:cubicBezTo>
                    <a:cubicBezTo>
                      <a:pt x="1292" y="2468"/>
                      <a:pt x="1256" y="2411"/>
                      <a:pt x="1258" y="2258"/>
                    </a:cubicBezTo>
                    <a:cubicBezTo>
                      <a:pt x="1258" y="2146"/>
                      <a:pt x="1265" y="2066"/>
                      <a:pt x="1305" y="1983"/>
                    </a:cubicBezTo>
                    <a:cubicBezTo>
                      <a:pt x="1403" y="1773"/>
                      <a:pt x="1580" y="1697"/>
                      <a:pt x="1759" y="1697"/>
                    </a:cubicBezTo>
                    <a:close/>
                    <a:moveTo>
                      <a:pt x="1756" y="1558"/>
                    </a:moveTo>
                    <a:cubicBezTo>
                      <a:pt x="1500" y="1558"/>
                      <a:pt x="1285" y="1688"/>
                      <a:pt x="1174" y="1924"/>
                    </a:cubicBezTo>
                    <a:cubicBezTo>
                      <a:pt x="1120" y="2042"/>
                      <a:pt x="1115" y="2153"/>
                      <a:pt x="1115" y="2258"/>
                    </a:cubicBezTo>
                    <a:cubicBezTo>
                      <a:pt x="1115" y="2436"/>
                      <a:pt x="1157" y="2518"/>
                      <a:pt x="1209" y="2598"/>
                    </a:cubicBezTo>
                    <a:lnTo>
                      <a:pt x="1210" y="2600"/>
                    </a:lnTo>
                    <a:cubicBezTo>
                      <a:pt x="1372" y="2848"/>
                      <a:pt x="1606" y="2982"/>
                      <a:pt x="1875" y="2982"/>
                    </a:cubicBezTo>
                    <a:cubicBezTo>
                      <a:pt x="1897" y="2982"/>
                      <a:pt x="1921" y="2982"/>
                      <a:pt x="1943" y="2980"/>
                    </a:cubicBezTo>
                    <a:cubicBezTo>
                      <a:pt x="2206" y="2958"/>
                      <a:pt x="2388" y="2836"/>
                      <a:pt x="2466" y="2629"/>
                    </a:cubicBezTo>
                    <a:cubicBezTo>
                      <a:pt x="2543" y="2420"/>
                      <a:pt x="2533" y="2183"/>
                      <a:pt x="2434" y="1975"/>
                    </a:cubicBezTo>
                    <a:cubicBezTo>
                      <a:pt x="2348" y="1793"/>
                      <a:pt x="2205" y="1662"/>
                      <a:pt x="2034" y="1605"/>
                    </a:cubicBezTo>
                    <a:cubicBezTo>
                      <a:pt x="1938" y="1573"/>
                      <a:pt x="1845" y="1558"/>
                      <a:pt x="1756" y="1558"/>
                    </a:cubicBezTo>
                    <a:close/>
                    <a:moveTo>
                      <a:pt x="1858" y="3308"/>
                    </a:moveTo>
                    <a:cubicBezTo>
                      <a:pt x="1873" y="3308"/>
                      <a:pt x="1888" y="3309"/>
                      <a:pt x="1903" y="3312"/>
                    </a:cubicBezTo>
                    <a:cubicBezTo>
                      <a:pt x="1950" y="3324"/>
                      <a:pt x="1988" y="3358"/>
                      <a:pt x="2018" y="3415"/>
                    </a:cubicBezTo>
                    <a:cubicBezTo>
                      <a:pt x="2063" y="3500"/>
                      <a:pt x="2063" y="3597"/>
                      <a:pt x="2019" y="3679"/>
                    </a:cubicBezTo>
                    <a:cubicBezTo>
                      <a:pt x="1975" y="3763"/>
                      <a:pt x="1896" y="3817"/>
                      <a:pt x="1807" y="3828"/>
                    </a:cubicBezTo>
                    <a:cubicBezTo>
                      <a:pt x="1798" y="3829"/>
                      <a:pt x="1789" y="3830"/>
                      <a:pt x="1780" y="3830"/>
                    </a:cubicBezTo>
                    <a:cubicBezTo>
                      <a:pt x="1751" y="3830"/>
                      <a:pt x="1725" y="3823"/>
                      <a:pt x="1702" y="3811"/>
                    </a:cubicBezTo>
                    <a:cubicBezTo>
                      <a:pt x="1634" y="3775"/>
                      <a:pt x="1590" y="3692"/>
                      <a:pt x="1586" y="3597"/>
                    </a:cubicBezTo>
                    <a:cubicBezTo>
                      <a:pt x="1583" y="3496"/>
                      <a:pt x="1626" y="3407"/>
                      <a:pt x="1701" y="3360"/>
                    </a:cubicBezTo>
                    <a:cubicBezTo>
                      <a:pt x="1755" y="3325"/>
                      <a:pt x="1810" y="3308"/>
                      <a:pt x="1858" y="3308"/>
                    </a:cubicBezTo>
                    <a:close/>
                    <a:moveTo>
                      <a:pt x="1857" y="3168"/>
                    </a:moveTo>
                    <a:cubicBezTo>
                      <a:pt x="1782" y="3168"/>
                      <a:pt x="1702" y="3193"/>
                      <a:pt x="1626" y="3243"/>
                    </a:cubicBezTo>
                    <a:cubicBezTo>
                      <a:pt x="1508" y="3317"/>
                      <a:pt x="1441" y="3451"/>
                      <a:pt x="1446" y="3602"/>
                    </a:cubicBezTo>
                    <a:cubicBezTo>
                      <a:pt x="1451" y="3748"/>
                      <a:pt x="1524" y="3875"/>
                      <a:pt x="1634" y="3934"/>
                    </a:cubicBezTo>
                    <a:cubicBezTo>
                      <a:pt x="1680" y="3958"/>
                      <a:pt x="1728" y="3970"/>
                      <a:pt x="1781" y="3970"/>
                    </a:cubicBezTo>
                    <a:cubicBezTo>
                      <a:pt x="1794" y="3970"/>
                      <a:pt x="1809" y="3970"/>
                      <a:pt x="1820" y="3967"/>
                    </a:cubicBezTo>
                    <a:cubicBezTo>
                      <a:pt x="1955" y="3951"/>
                      <a:pt x="2075" y="3868"/>
                      <a:pt x="2140" y="3745"/>
                    </a:cubicBezTo>
                    <a:cubicBezTo>
                      <a:pt x="2205" y="3621"/>
                      <a:pt x="2205" y="3476"/>
                      <a:pt x="2138" y="3351"/>
                    </a:cubicBezTo>
                    <a:cubicBezTo>
                      <a:pt x="2090" y="3260"/>
                      <a:pt x="2020" y="3201"/>
                      <a:pt x="1937" y="3179"/>
                    </a:cubicBezTo>
                    <a:cubicBezTo>
                      <a:pt x="1911" y="3172"/>
                      <a:pt x="1885" y="3168"/>
                      <a:pt x="1857" y="3168"/>
                    </a:cubicBezTo>
                    <a:close/>
                    <a:moveTo>
                      <a:pt x="2794" y="140"/>
                    </a:moveTo>
                    <a:cubicBezTo>
                      <a:pt x="2856" y="582"/>
                      <a:pt x="3206" y="934"/>
                      <a:pt x="3649" y="996"/>
                    </a:cubicBezTo>
                    <a:lnTo>
                      <a:pt x="3649" y="3517"/>
                    </a:lnTo>
                    <a:cubicBezTo>
                      <a:pt x="3206" y="3579"/>
                      <a:pt x="2856" y="3929"/>
                      <a:pt x="2794" y="4372"/>
                    </a:cubicBezTo>
                    <a:lnTo>
                      <a:pt x="997" y="4372"/>
                    </a:lnTo>
                    <a:cubicBezTo>
                      <a:pt x="935" y="3929"/>
                      <a:pt x="584" y="3579"/>
                      <a:pt x="141" y="3517"/>
                    </a:cubicBezTo>
                    <a:lnTo>
                      <a:pt x="141" y="996"/>
                    </a:lnTo>
                    <a:cubicBezTo>
                      <a:pt x="584" y="934"/>
                      <a:pt x="935" y="582"/>
                      <a:pt x="997"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10" y="865"/>
                      <a:pt x="2922" y="478"/>
                      <a:pt x="292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60" name="Google Shape;2560;p42"/>
              <p:cNvSpPr/>
              <p:nvPr/>
            </p:nvSpPr>
            <p:spPr>
              <a:xfrm>
                <a:off x="5503450" y="1085350"/>
                <a:ext cx="432575" cy="64875"/>
              </a:xfrm>
              <a:custGeom>
                <a:avLst/>
                <a:gdLst/>
                <a:ahLst/>
                <a:cxnLst/>
                <a:rect l="l" t="t" r="r" b="b"/>
                <a:pathLst>
                  <a:path w="17303" h="2595" extrusionOk="0">
                    <a:moveTo>
                      <a:pt x="1632" y="1"/>
                    </a:moveTo>
                    <a:cubicBezTo>
                      <a:pt x="1238" y="1"/>
                      <a:pt x="860" y="189"/>
                      <a:pt x="632" y="640"/>
                    </a:cubicBezTo>
                    <a:cubicBezTo>
                      <a:pt x="1" y="1609"/>
                      <a:pt x="914" y="2594"/>
                      <a:pt x="1890" y="2594"/>
                    </a:cubicBezTo>
                    <a:cubicBezTo>
                      <a:pt x="1978" y="2594"/>
                      <a:pt x="2067" y="2586"/>
                      <a:pt x="2156" y="2569"/>
                    </a:cubicBezTo>
                    <a:cubicBezTo>
                      <a:pt x="2924" y="2422"/>
                      <a:pt x="3382" y="1723"/>
                      <a:pt x="3057" y="967"/>
                    </a:cubicBezTo>
                    <a:cubicBezTo>
                      <a:pt x="2812" y="396"/>
                      <a:pt x="2204" y="1"/>
                      <a:pt x="1632" y="1"/>
                    </a:cubicBezTo>
                    <a:close/>
                    <a:moveTo>
                      <a:pt x="6303" y="1"/>
                    </a:moveTo>
                    <a:cubicBezTo>
                      <a:pt x="5908" y="1"/>
                      <a:pt x="5531" y="189"/>
                      <a:pt x="5303" y="640"/>
                    </a:cubicBezTo>
                    <a:cubicBezTo>
                      <a:pt x="4674" y="1610"/>
                      <a:pt x="5585" y="2594"/>
                      <a:pt x="6561" y="2594"/>
                    </a:cubicBezTo>
                    <a:cubicBezTo>
                      <a:pt x="6649" y="2594"/>
                      <a:pt x="6738" y="2586"/>
                      <a:pt x="6826" y="2569"/>
                    </a:cubicBezTo>
                    <a:cubicBezTo>
                      <a:pt x="7595" y="2422"/>
                      <a:pt x="8053" y="1723"/>
                      <a:pt x="7729" y="967"/>
                    </a:cubicBezTo>
                    <a:cubicBezTo>
                      <a:pt x="7483" y="396"/>
                      <a:pt x="6875" y="1"/>
                      <a:pt x="6303" y="1"/>
                    </a:cubicBezTo>
                    <a:close/>
                    <a:moveTo>
                      <a:pt x="10634" y="1"/>
                    </a:moveTo>
                    <a:cubicBezTo>
                      <a:pt x="10240" y="1"/>
                      <a:pt x="9862" y="189"/>
                      <a:pt x="9634" y="640"/>
                    </a:cubicBezTo>
                    <a:cubicBezTo>
                      <a:pt x="9004" y="1610"/>
                      <a:pt x="9915" y="2594"/>
                      <a:pt x="10892" y="2594"/>
                    </a:cubicBezTo>
                    <a:cubicBezTo>
                      <a:pt x="10980" y="2594"/>
                      <a:pt x="11069" y="2586"/>
                      <a:pt x="11157" y="2569"/>
                    </a:cubicBezTo>
                    <a:cubicBezTo>
                      <a:pt x="11926" y="2422"/>
                      <a:pt x="12384" y="1723"/>
                      <a:pt x="12060" y="967"/>
                    </a:cubicBezTo>
                    <a:cubicBezTo>
                      <a:pt x="11814" y="396"/>
                      <a:pt x="11206" y="1"/>
                      <a:pt x="10634" y="1"/>
                    </a:cubicBezTo>
                    <a:close/>
                    <a:moveTo>
                      <a:pt x="15552" y="1"/>
                    </a:moveTo>
                    <a:cubicBezTo>
                      <a:pt x="15158" y="1"/>
                      <a:pt x="14781" y="189"/>
                      <a:pt x="14553" y="640"/>
                    </a:cubicBezTo>
                    <a:cubicBezTo>
                      <a:pt x="13922" y="1610"/>
                      <a:pt x="14833" y="2594"/>
                      <a:pt x="15809" y="2594"/>
                    </a:cubicBezTo>
                    <a:cubicBezTo>
                      <a:pt x="15898" y="2594"/>
                      <a:pt x="15987" y="2586"/>
                      <a:pt x="16075" y="2569"/>
                    </a:cubicBezTo>
                    <a:cubicBezTo>
                      <a:pt x="16844" y="2422"/>
                      <a:pt x="17303" y="1723"/>
                      <a:pt x="16978" y="967"/>
                    </a:cubicBezTo>
                    <a:cubicBezTo>
                      <a:pt x="16731" y="396"/>
                      <a:pt x="16123" y="1"/>
                      <a:pt x="15552"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grpSp>
        <p:nvGrpSpPr>
          <p:cNvPr id="2561" name="Google Shape;2561;p42"/>
          <p:cNvGrpSpPr/>
          <p:nvPr/>
        </p:nvGrpSpPr>
        <p:grpSpPr>
          <a:xfrm>
            <a:off x="5934130" y="1568917"/>
            <a:ext cx="2461031" cy="3249732"/>
            <a:chOff x="5934128" y="1568916"/>
            <a:chExt cx="2461031" cy="3249732"/>
          </a:xfrm>
        </p:grpSpPr>
        <p:sp>
          <p:nvSpPr>
            <p:cNvPr id="2562" name="Google Shape;2562;p42"/>
            <p:cNvSpPr/>
            <p:nvPr/>
          </p:nvSpPr>
          <p:spPr>
            <a:xfrm rot="801400">
              <a:off x="7341939" y="1603597"/>
              <a:ext cx="430952" cy="1116242"/>
            </a:xfrm>
            <a:custGeom>
              <a:avLst/>
              <a:gdLst/>
              <a:ahLst/>
              <a:cxnLst/>
              <a:rect l="l" t="t" r="r" b="b"/>
              <a:pathLst>
                <a:path w="17239" h="44652" extrusionOk="0">
                  <a:moveTo>
                    <a:pt x="2289" y="0"/>
                  </a:moveTo>
                  <a:lnTo>
                    <a:pt x="2289" y="0"/>
                  </a:lnTo>
                  <a:cubicBezTo>
                    <a:pt x="1923" y="6332"/>
                    <a:pt x="6177" y="8597"/>
                    <a:pt x="7384" y="9111"/>
                  </a:cubicBezTo>
                  <a:cubicBezTo>
                    <a:pt x="7832" y="10134"/>
                    <a:pt x="8223" y="11159"/>
                    <a:pt x="8558" y="12188"/>
                  </a:cubicBezTo>
                  <a:cubicBezTo>
                    <a:pt x="7693" y="10704"/>
                    <a:pt x="5979" y="9040"/>
                    <a:pt x="2647" y="9040"/>
                  </a:cubicBezTo>
                  <a:cubicBezTo>
                    <a:pt x="1859" y="9040"/>
                    <a:pt x="980" y="9133"/>
                    <a:pt x="0" y="9344"/>
                  </a:cubicBezTo>
                  <a:cubicBezTo>
                    <a:pt x="2399" y="13895"/>
                    <a:pt x="6017" y="14585"/>
                    <a:pt x="7992" y="14585"/>
                  </a:cubicBezTo>
                  <a:cubicBezTo>
                    <a:pt x="8558" y="14585"/>
                    <a:pt x="8989" y="14528"/>
                    <a:pt x="9217" y="14489"/>
                  </a:cubicBezTo>
                  <a:cubicBezTo>
                    <a:pt x="9745" y="16630"/>
                    <a:pt x="10031" y="18776"/>
                    <a:pt x="10078" y="20924"/>
                  </a:cubicBezTo>
                  <a:cubicBezTo>
                    <a:pt x="9600" y="18986"/>
                    <a:pt x="7992" y="15876"/>
                    <a:pt x="2599" y="15876"/>
                  </a:cubicBezTo>
                  <a:cubicBezTo>
                    <a:pt x="2345" y="15876"/>
                    <a:pt x="2082" y="15883"/>
                    <a:pt x="1811" y="15897"/>
                  </a:cubicBezTo>
                  <a:cubicBezTo>
                    <a:pt x="3907" y="22107"/>
                    <a:pt x="8956" y="22442"/>
                    <a:pt x="10064" y="22442"/>
                  </a:cubicBezTo>
                  <a:cubicBezTo>
                    <a:pt x="10067" y="22442"/>
                    <a:pt x="10071" y="22442"/>
                    <a:pt x="10074" y="22442"/>
                  </a:cubicBezTo>
                  <a:lnTo>
                    <a:pt x="10074" y="22442"/>
                  </a:lnTo>
                  <a:cubicBezTo>
                    <a:pt x="10011" y="24570"/>
                    <a:pt x="9710" y="26700"/>
                    <a:pt x="9178" y="28825"/>
                  </a:cubicBezTo>
                  <a:cubicBezTo>
                    <a:pt x="9266" y="27011"/>
                    <a:pt x="8773" y="22512"/>
                    <a:pt x="1970" y="21605"/>
                  </a:cubicBezTo>
                  <a:lnTo>
                    <a:pt x="1970" y="21605"/>
                  </a:lnTo>
                  <a:cubicBezTo>
                    <a:pt x="2922" y="28330"/>
                    <a:pt x="8145" y="29437"/>
                    <a:pt x="8982" y="29572"/>
                  </a:cubicBezTo>
                  <a:cubicBezTo>
                    <a:pt x="8828" y="30127"/>
                    <a:pt x="8660" y="30683"/>
                    <a:pt x="8472" y="31237"/>
                  </a:cubicBezTo>
                  <a:cubicBezTo>
                    <a:pt x="6995" y="35655"/>
                    <a:pt x="4538" y="39884"/>
                    <a:pt x="1172" y="43808"/>
                  </a:cubicBezTo>
                  <a:cubicBezTo>
                    <a:pt x="743" y="44309"/>
                    <a:pt x="685" y="44372"/>
                    <a:pt x="798" y="44544"/>
                  </a:cubicBezTo>
                  <a:cubicBezTo>
                    <a:pt x="800" y="44548"/>
                    <a:pt x="804" y="44550"/>
                    <a:pt x="806" y="44554"/>
                  </a:cubicBezTo>
                  <a:cubicBezTo>
                    <a:pt x="853" y="44618"/>
                    <a:pt x="926" y="44652"/>
                    <a:pt x="1000" y="44652"/>
                  </a:cubicBezTo>
                  <a:cubicBezTo>
                    <a:pt x="1047" y="44652"/>
                    <a:pt x="1093" y="44639"/>
                    <a:pt x="1136" y="44612"/>
                  </a:cubicBezTo>
                  <a:cubicBezTo>
                    <a:pt x="1183" y="44581"/>
                    <a:pt x="1213" y="44540"/>
                    <a:pt x="1230" y="44493"/>
                  </a:cubicBezTo>
                  <a:cubicBezTo>
                    <a:pt x="1275" y="44434"/>
                    <a:pt x="1404" y="44282"/>
                    <a:pt x="1543" y="44121"/>
                  </a:cubicBezTo>
                  <a:cubicBezTo>
                    <a:pt x="4951" y="40149"/>
                    <a:pt x="7439" y="35865"/>
                    <a:pt x="8937" y="31391"/>
                  </a:cubicBezTo>
                  <a:cubicBezTo>
                    <a:pt x="9096" y="30910"/>
                    <a:pt x="9246" y="30427"/>
                    <a:pt x="9383" y="29946"/>
                  </a:cubicBezTo>
                  <a:cubicBezTo>
                    <a:pt x="9486" y="29953"/>
                    <a:pt x="9615" y="29958"/>
                    <a:pt x="9765" y="29958"/>
                  </a:cubicBezTo>
                  <a:cubicBezTo>
                    <a:pt x="11508" y="29958"/>
                    <a:pt x="16140" y="29299"/>
                    <a:pt x="16633" y="22315"/>
                  </a:cubicBezTo>
                  <a:lnTo>
                    <a:pt x="16633" y="22315"/>
                  </a:lnTo>
                  <a:cubicBezTo>
                    <a:pt x="12971" y="23066"/>
                    <a:pt x="11089" y="25006"/>
                    <a:pt x="10123" y="26736"/>
                  </a:cubicBezTo>
                  <a:cubicBezTo>
                    <a:pt x="10354" y="25405"/>
                    <a:pt x="10502" y="24075"/>
                    <a:pt x="10553" y="22741"/>
                  </a:cubicBezTo>
                  <a:cubicBezTo>
                    <a:pt x="11684" y="22618"/>
                    <a:pt x="17239" y="21622"/>
                    <a:pt x="16355" y="13900"/>
                  </a:cubicBezTo>
                  <a:lnTo>
                    <a:pt x="16355" y="13900"/>
                  </a:lnTo>
                  <a:cubicBezTo>
                    <a:pt x="12398" y="15514"/>
                    <a:pt x="11013" y="18225"/>
                    <a:pt x="10545" y="20224"/>
                  </a:cubicBezTo>
                  <a:cubicBezTo>
                    <a:pt x="10461" y="18381"/>
                    <a:pt x="10203" y="16537"/>
                    <a:pt x="9769" y="14700"/>
                  </a:cubicBezTo>
                  <a:cubicBezTo>
                    <a:pt x="10974" y="14356"/>
                    <a:pt x="16110" y="12433"/>
                    <a:pt x="14043" y="5064"/>
                  </a:cubicBezTo>
                  <a:lnTo>
                    <a:pt x="14043" y="5064"/>
                  </a:lnTo>
                  <a:cubicBezTo>
                    <a:pt x="9980" y="7537"/>
                    <a:pt x="9276" y="10850"/>
                    <a:pt x="9289" y="12894"/>
                  </a:cubicBezTo>
                  <a:cubicBezTo>
                    <a:pt x="8892" y="11558"/>
                    <a:pt x="8401" y="10226"/>
                    <a:pt x="7822" y="8896"/>
                  </a:cubicBezTo>
                  <a:cubicBezTo>
                    <a:pt x="8253" y="7537"/>
                    <a:pt x="9340" y="2429"/>
                    <a:pt x="2289"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nvGrpSpPr>
            <p:cNvPr id="2563" name="Google Shape;2563;p42"/>
            <p:cNvGrpSpPr/>
            <p:nvPr/>
          </p:nvGrpSpPr>
          <p:grpSpPr>
            <a:xfrm rot="-5400000">
              <a:off x="6892683" y="3316173"/>
              <a:ext cx="543920" cy="2461031"/>
              <a:chOff x="3416200" y="1908925"/>
              <a:chExt cx="291975" cy="1321075"/>
            </a:xfrm>
          </p:grpSpPr>
          <p:sp>
            <p:nvSpPr>
              <p:cNvPr id="2564" name="Google Shape;2564;p42"/>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65" name="Google Shape;2565;p42"/>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66" name="Google Shape;2566;p42"/>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67" name="Google Shape;2567;p42"/>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68" name="Google Shape;2568;p42"/>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69" name="Google Shape;2569;p42"/>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0" name="Google Shape;2570;p42"/>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1" name="Google Shape;2571;p42"/>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2" name="Google Shape;2572;p42"/>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3" name="Google Shape;2573;p42"/>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4" name="Google Shape;2574;p42"/>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75" name="Google Shape;2575;p42"/>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76" name="Google Shape;2576;p42"/>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577" name="Google Shape;2577;p42"/>
            <p:cNvGrpSpPr/>
            <p:nvPr/>
          </p:nvGrpSpPr>
          <p:grpSpPr>
            <a:xfrm>
              <a:off x="6135630" y="3066226"/>
              <a:ext cx="2058020" cy="548240"/>
              <a:chOff x="6959925" y="3849675"/>
              <a:chExt cx="918800" cy="244750"/>
            </a:xfrm>
          </p:grpSpPr>
          <p:sp>
            <p:nvSpPr>
              <p:cNvPr id="2578" name="Google Shape;2578;p42"/>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79" name="Google Shape;2579;p42"/>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80" name="Google Shape;2580;p42"/>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581" name="Google Shape;2581;p42"/>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582" name="Google Shape;2582;p42"/>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83" name="Google Shape;2583;p42"/>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84" name="Google Shape;2584;p42"/>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85" name="Google Shape;2585;p42"/>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86" name="Google Shape;2586;p42"/>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587" name="Google Shape;2587;p42"/>
            <p:cNvGrpSpPr/>
            <p:nvPr/>
          </p:nvGrpSpPr>
          <p:grpSpPr>
            <a:xfrm>
              <a:off x="5934134" y="3614479"/>
              <a:ext cx="2244746" cy="660292"/>
              <a:chOff x="5131550" y="1719550"/>
              <a:chExt cx="999575" cy="294025"/>
            </a:xfrm>
          </p:grpSpPr>
          <p:sp>
            <p:nvSpPr>
              <p:cNvPr id="2588" name="Google Shape;2588;p42"/>
              <p:cNvSpPr/>
              <p:nvPr/>
            </p:nvSpPr>
            <p:spPr>
              <a:xfrm>
                <a:off x="5131550" y="1719550"/>
                <a:ext cx="999575" cy="294025"/>
              </a:xfrm>
              <a:custGeom>
                <a:avLst/>
                <a:gdLst/>
                <a:ahLst/>
                <a:cxnLst/>
                <a:rect l="l" t="t" r="r" b="b"/>
                <a:pathLst>
                  <a:path w="39983" h="11761" extrusionOk="0">
                    <a:moveTo>
                      <a:pt x="1" y="0"/>
                    </a:moveTo>
                    <a:lnTo>
                      <a:pt x="1" y="582"/>
                    </a:lnTo>
                    <a:cubicBezTo>
                      <a:pt x="1" y="729"/>
                      <a:pt x="26" y="870"/>
                      <a:pt x="75" y="1001"/>
                    </a:cubicBezTo>
                    <a:cubicBezTo>
                      <a:pt x="246" y="1477"/>
                      <a:pt x="702" y="1819"/>
                      <a:pt x="1239" y="1819"/>
                    </a:cubicBezTo>
                    <a:lnTo>
                      <a:pt x="33911" y="1819"/>
                    </a:lnTo>
                    <a:cubicBezTo>
                      <a:pt x="36089" y="1819"/>
                      <a:pt x="37929" y="3535"/>
                      <a:pt x="37970" y="5715"/>
                    </a:cubicBezTo>
                    <a:cubicBezTo>
                      <a:pt x="37988" y="6839"/>
                      <a:pt x="37540" y="7859"/>
                      <a:pt x="36806" y="8592"/>
                    </a:cubicBezTo>
                    <a:cubicBezTo>
                      <a:pt x="36087" y="9311"/>
                      <a:pt x="35096" y="9755"/>
                      <a:pt x="33999" y="9755"/>
                    </a:cubicBezTo>
                    <a:lnTo>
                      <a:pt x="1239" y="9755"/>
                    </a:lnTo>
                    <a:cubicBezTo>
                      <a:pt x="635" y="9755"/>
                      <a:pt x="132" y="10188"/>
                      <a:pt x="23" y="10759"/>
                    </a:cubicBezTo>
                    <a:cubicBezTo>
                      <a:pt x="7" y="10835"/>
                      <a:pt x="1" y="10914"/>
                      <a:pt x="1" y="10993"/>
                    </a:cubicBezTo>
                    <a:lnTo>
                      <a:pt x="1" y="11760"/>
                    </a:lnTo>
                    <a:lnTo>
                      <a:pt x="33966" y="11760"/>
                    </a:lnTo>
                    <a:cubicBezTo>
                      <a:pt x="37168" y="11760"/>
                      <a:pt x="39855" y="9239"/>
                      <a:pt x="39939" y="6037"/>
                    </a:cubicBezTo>
                    <a:cubicBezTo>
                      <a:pt x="39982" y="4352"/>
                      <a:pt x="39317" y="2822"/>
                      <a:pt x="38220" y="1722"/>
                    </a:cubicBezTo>
                    <a:cubicBezTo>
                      <a:pt x="37155" y="658"/>
                      <a:pt x="35686" y="0"/>
                      <a:pt x="34061"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89" name="Google Shape;2589;p42"/>
              <p:cNvSpPr/>
              <p:nvPr/>
            </p:nvSpPr>
            <p:spPr>
              <a:xfrm>
                <a:off x="5132125" y="1744575"/>
                <a:ext cx="976475" cy="243975"/>
              </a:xfrm>
              <a:custGeom>
                <a:avLst/>
                <a:gdLst/>
                <a:ahLst/>
                <a:cxnLst/>
                <a:rect l="l" t="t" r="r" b="b"/>
                <a:pathLst>
                  <a:path w="39059" h="9759" extrusionOk="0">
                    <a:moveTo>
                      <a:pt x="52" y="0"/>
                    </a:moveTo>
                    <a:cubicBezTo>
                      <a:pt x="223" y="476"/>
                      <a:pt x="679" y="818"/>
                      <a:pt x="1216" y="818"/>
                    </a:cubicBezTo>
                    <a:lnTo>
                      <a:pt x="33888" y="818"/>
                    </a:lnTo>
                    <a:cubicBezTo>
                      <a:pt x="36066" y="818"/>
                      <a:pt x="37906" y="2534"/>
                      <a:pt x="37947" y="4714"/>
                    </a:cubicBezTo>
                    <a:cubicBezTo>
                      <a:pt x="37965" y="5838"/>
                      <a:pt x="37517" y="6858"/>
                      <a:pt x="36783" y="7591"/>
                    </a:cubicBezTo>
                    <a:cubicBezTo>
                      <a:pt x="36064" y="8310"/>
                      <a:pt x="35073" y="8754"/>
                      <a:pt x="33976" y="8754"/>
                    </a:cubicBezTo>
                    <a:lnTo>
                      <a:pt x="1216" y="8754"/>
                    </a:lnTo>
                    <a:cubicBezTo>
                      <a:pt x="612" y="8754"/>
                      <a:pt x="109" y="9187"/>
                      <a:pt x="0" y="9758"/>
                    </a:cubicBezTo>
                    <a:lnTo>
                      <a:pt x="34066" y="9758"/>
                    </a:lnTo>
                    <a:cubicBezTo>
                      <a:pt x="36724" y="9758"/>
                      <a:pt x="38953" y="7666"/>
                      <a:pt x="39023" y="5009"/>
                    </a:cubicBezTo>
                    <a:cubicBezTo>
                      <a:pt x="39059" y="3610"/>
                      <a:pt x="38507" y="2343"/>
                      <a:pt x="37596" y="1429"/>
                    </a:cubicBezTo>
                    <a:cubicBezTo>
                      <a:pt x="36712" y="547"/>
                      <a:pt x="35493" y="0"/>
                      <a:pt x="3414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90" name="Google Shape;2590;p42"/>
              <p:cNvSpPr/>
              <p:nvPr/>
            </p:nvSpPr>
            <p:spPr>
              <a:xfrm>
                <a:off x="5183175" y="1765000"/>
                <a:ext cx="897625" cy="198425"/>
              </a:xfrm>
              <a:custGeom>
                <a:avLst/>
                <a:gdLst/>
                <a:ahLst/>
                <a:cxnLst/>
                <a:rect l="l" t="t" r="r" b="b"/>
                <a:pathLst>
                  <a:path w="35905" h="7937" extrusionOk="0">
                    <a:moveTo>
                      <a:pt x="0" y="1"/>
                    </a:moveTo>
                    <a:lnTo>
                      <a:pt x="0" y="7937"/>
                    </a:lnTo>
                    <a:lnTo>
                      <a:pt x="31936" y="7937"/>
                    </a:lnTo>
                    <a:cubicBezTo>
                      <a:pt x="33032" y="7937"/>
                      <a:pt x="34023" y="7494"/>
                      <a:pt x="34743" y="6775"/>
                    </a:cubicBezTo>
                    <a:cubicBezTo>
                      <a:pt x="35065" y="6454"/>
                      <a:pt x="35329" y="6080"/>
                      <a:pt x="35525" y="5665"/>
                    </a:cubicBezTo>
                    <a:cubicBezTo>
                      <a:pt x="35770" y="5151"/>
                      <a:pt x="35905" y="4577"/>
                      <a:pt x="35905" y="3970"/>
                    </a:cubicBezTo>
                    <a:cubicBezTo>
                      <a:pt x="35905" y="1779"/>
                      <a:pt x="34126" y="2"/>
                      <a:pt x="319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91" name="Google Shape;2591;p42"/>
              <p:cNvSpPr/>
              <p:nvPr/>
            </p:nvSpPr>
            <p:spPr>
              <a:xfrm>
                <a:off x="5183125" y="1795975"/>
                <a:ext cx="785225" cy="125200"/>
              </a:xfrm>
              <a:custGeom>
                <a:avLst/>
                <a:gdLst/>
                <a:ahLst/>
                <a:cxnLst/>
                <a:rect l="l" t="t" r="r" b="b"/>
                <a:pathLst>
                  <a:path w="31409" h="5008" extrusionOk="0">
                    <a:moveTo>
                      <a:pt x="1" y="0"/>
                    </a:moveTo>
                    <a:lnTo>
                      <a:pt x="1" y="349"/>
                    </a:lnTo>
                    <a:lnTo>
                      <a:pt x="28371" y="349"/>
                    </a:lnTo>
                    <a:cubicBezTo>
                      <a:pt x="28379" y="349"/>
                      <a:pt x="28386" y="342"/>
                      <a:pt x="28386" y="334"/>
                    </a:cubicBezTo>
                    <a:lnTo>
                      <a:pt x="28386" y="14"/>
                    </a:lnTo>
                    <a:cubicBezTo>
                      <a:pt x="28386" y="7"/>
                      <a:pt x="28379" y="0"/>
                      <a:pt x="28371" y="0"/>
                    </a:cubicBezTo>
                    <a:close/>
                    <a:moveTo>
                      <a:pt x="2" y="1553"/>
                    </a:moveTo>
                    <a:lnTo>
                      <a:pt x="2" y="1902"/>
                    </a:lnTo>
                    <a:lnTo>
                      <a:pt x="31394" y="1902"/>
                    </a:lnTo>
                    <a:cubicBezTo>
                      <a:pt x="31401" y="1902"/>
                      <a:pt x="31409" y="1895"/>
                      <a:pt x="31409" y="1887"/>
                    </a:cubicBezTo>
                    <a:lnTo>
                      <a:pt x="31409" y="1568"/>
                    </a:lnTo>
                    <a:cubicBezTo>
                      <a:pt x="31409" y="1560"/>
                      <a:pt x="31401" y="1553"/>
                      <a:pt x="31394" y="1553"/>
                    </a:cubicBezTo>
                    <a:close/>
                    <a:moveTo>
                      <a:pt x="2" y="3105"/>
                    </a:moveTo>
                    <a:lnTo>
                      <a:pt x="2" y="3455"/>
                    </a:lnTo>
                    <a:lnTo>
                      <a:pt x="23086" y="3455"/>
                    </a:lnTo>
                    <a:cubicBezTo>
                      <a:pt x="23094" y="3455"/>
                      <a:pt x="23101" y="3447"/>
                      <a:pt x="23101" y="3440"/>
                    </a:cubicBezTo>
                    <a:lnTo>
                      <a:pt x="23101" y="3120"/>
                    </a:lnTo>
                    <a:cubicBezTo>
                      <a:pt x="23101" y="3113"/>
                      <a:pt x="23094" y="3105"/>
                      <a:pt x="23086" y="3105"/>
                    </a:cubicBezTo>
                    <a:close/>
                    <a:moveTo>
                      <a:pt x="2" y="4659"/>
                    </a:moveTo>
                    <a:lnTo>
                      <a:pt x="2" y="5008"/>
                    </a:lnTo>
                    <a:lnTo>
                      <a:pt x="25970" y="5008"/>
                    </a:lnTo>
                    <a:cubicBezTo>
                      <a:pt x="25978" y="5008"/>
                      <a:pt x="25985" y="5001"/>
                      <a:pt x="25985" y="4993"/>
                    </a:cubicBezTo>
                    <a:lnTo>
                      <a:pt x="25985" y="4674"/>
                    </a:lnTo>
                    <a:cubicBezTo>
                      <a:pt x="25985" y="4666"/>
                      <a:pt x="25978" y="4659"/>
                      <a:pt x="25970" y="4659"/>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2592" name="Google Shape;2592;p42"/>
              <p:cNvSpPr/>
              <p:nvPr/>
            </p:nvSpPr>
            <p:spPr>
              <a:xfrm>
                <a:off x="5369925" y="1795975"/>
                <a:ext cx="121625" cy="146575"/>
              </a:xfrm>
              <a:custGeom>
                <a:avLst/>
                <a:gdLst/>
                <a:ahLst/>
                <a:cxnLst/>
                <a:rect l="l" t="t" r="r" b="b"/>
                <a:pathLst>
                  <a:path w="4865" h="5863" extrusionOk="0">
                    <a:moveTo>
                      <a:pt x="1" y="0"/>
                    </a:moveTo>
                    <a:lnTo>
                      <a:pt x="1" y="5862"/>
                    </a:lnTo>
                    <a:lnTo>
                      <a:pt x="2433" y="5431"/>
                    </a:lnTo>
                    <a:lnTo>
                      <a:pt x="4864" y="5862"/>
                    </a:lnTo>
                    <a:lnTo>
                      <a:pt x="4864" y="0"/>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2593" name="Google Shape;2593;p42"/>
            <p:cNvGrpSpPr/>
            <p:nvPr/>
          </p:nvGrpSpPr>
          <p:grpSpPr>
            <a:xfrm rot="10800000">
              <a:off x="6251797" y="2399123"/>
              <a:ext cx="1963472" cy="378409"/>
              <a:chOff x="6962375" y="1840000"/>
              <a:chExt cx="876550" cy="168925"/>
            </a:xfrm>
          </p:grpSpPr>
          <p:sp>
            <p:nvSpPr>
              <p:cNvPr id="2594" name="Google Shape;2594;p42"/>
              <p:cNvSpPr/>
              <p:nvPr/>
            </p:nvSpPr>
            <p:spPr>
              <a:xfrm>
                <a:off x="6962375" y="1840000"/>
                <a:ext cx="876550" cy="168925"/>
              </a:xfrm>
              <a:custGeom>
                <a:avLst/>
                <a:gdLst/>
                <a:ahLst/>
                <a:cxnLst/>
                <a:rect l="l" t="t" r="r" b="b"/>
                <a:pathLst>
                  <a:path w="35062" h="6757" extrusionOk="0">
                    <a:moveTo>
                      <a:pt x="490" y="0"/>
                    </a:moveTo>
                    <a:cubicBezTo>
                      <a:pt x="219" y="0"/>
                      <a:pt x="0" y="220"/>
                      <a:pt x="0" y="489"/>
                    </a:cubicBezTo>
                    <a:lnTo>
                      <a:pt x="0" y="543"/>
                    </a:lnTo>
                    <a:cubicBezTo>
                      <a:pt x="0" y="813"/>
                      <a:pt x="219" y="1033"/>
                      <a:pt x="490" y="1033"/>
                    </a:cubicBezTo>
                    <a:lnTo>
                      <a:pt x="31488" y="1033"/>
                    </a:lnTo>
                    <a:cubicBezTo>
                      <a:pt x="32784" y="1033"/>
                      <a:pt x="33835" y="2083"/>
                      <a:pt x="33835" y="3378"/>
                    </a:cubicBezTo>
                    <a:cubicBezTo>
                      <a:pt x="33835" y="4674"/>
                      <a:pt x="32784" y="5725"/>
                      <a:pt x="31488" y="5725"/>
                    </a:cubicBezTo>
                    <a:lnTo>
                      <a:pt x="490" y="5725"/>
                    </a:lnTo>
                    <a:cubicBezTo>
                      <a:pt x="219" y="5725"/>
                      <a:pt x="0" y="5944"/>
                      <a:pt x="0" y="6215"/>
                    </a:cubicBezTo>
                    <a:lnTo>
                      <a:pt x="0" y="6268"/>
                    </a:lnTo>
                    <a:cubicBezTo>
                      <a:pt x="0" y="6538"/>
                      <a:pt x="219" y="6757"/>
                      <a:pt x="490" y="6757"/>
                    </a:cubicBezTo>
                    <a:lnTo>
                      <a:pt x="31685" y="6757"/>
                    </a:lnTo>
                    <a:cubicBezTo>
                      <a:pt x="33550" y="6757"/>
                      <a:pt x="35062" y="5245"/>
                      <a:pt x="35062" y="3380"/>
                    </a:cubicBezTo>
                    <a:cubicBezTo>
                      <a:pt x="35062" y="1512"/>
                      <a:pt x="33550" y="0"/>
                      <a:pt x="31685"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95" name="Google Shape;2595;p42"/>
              <p:cNvSpPr/>
              <p:nvPr/>
            </p:nvSpPr>
            <p:spPr>
              <a:xfrm>
                <a:off x="6989325" y="1865800"/>
                <a:ext cx="818925" cy="117300"/>
              </a:xfrm>
              <a:custGeom>
                <a:avLst/>
                <a:gdLst/>
                <a:ahLst/>
                <a:cxnLst/>
                <a:rect l="l" t="t" r="r" b="b"/>
                <a:pathLst>
                  <a:path w="32757" h="4692" extrusionOk="0">
                    <a:moveTo>
                      <a:pt x="0" y="1"/>
                    </a:moveTo>
                    <a:lnTo>
                      <a:pt x="0" y="4692"/>
                    </a:lnTo>
                    <a:lnTo>
                      <a:pt x="30410" y="4692"/>
                    </a:lnTo>
                    <a:cubicBezTo>
                      <a:pt x="31706" y="4692"/>
                      <a:pt x="32757" y="3641"/>
                      <a:pt x="32757" y="2346"/>
                    </a:cubicBezTo>
                    <a:cubicBezTo>
                      <a:pt x="32757" y="1051"/>
                      <a:pt x="31706" y="1"/>
                      <a:pt x="3041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96" name="Google Shape;2596;p42"/>
              <p:cNvSpPr/>
              <p:nvPr/>
            </p:nvSpPr>
            <p:spPr>
              <a:xfrm>
                <a:off x="6989325" y="1887275"/>
                <a:ext cx="717300" cy="73375"/>
              </a:xfrm>
              <a:custGeom>
                <a:avLst/>
                <a:gdLst/>
                <a:ahLst/>
                <a:cxnLst/>
                <a:rect l="l" t="t" r="r" b="b"/>
                <a:pathLst>
                  <a:path w="28692" h="2935" extrusionOk="0">
                    <a:moveTo>
                      <a:pt x="141" y="0"/>
                    </a:moveTo>
                    <a:cubicBezTo>
                      <a:pt x="62" y="0"/>
                      <a:pt x="0" y="65"/>
                      <a:pt x="0" y="143"/>
                    </a:cubicBezTo>
                    <a:cubicBezTo>
                      <a:pt x="0" y="221"/>
                      <a:pt x="64" y="284"/>
                      <a:pt x="141" y="284"/>
                    </a:cubicBezTo>
                    <a:lnTo>
                      <a:pt x="28549" y="284"/>
                    </a:lnTo>
                    <a:cubicBezTo>
                      <a:pt x="28627" y="284"/>
                      <a:pt x="28692" y="220"/>
                      <a:pt x="28692" y="143"/>
                    </a:cubicBezTo>
                    <a:cubicBezTo>
                      <a:pt x="28692" y="64"/>
                      <a:pt x="28626" y="0"/>
                      <a:pt x="28549" y="0"/>
                    </a:cubicBezTo>
                    <a:close/>
                    <a:moveTo>
                      <a:pt x="141" y="884"/>
                    </a:moveTo>
                    <a:cubicBezTo>
                      <a:pt x="64" y="884"/>
                      <a:pt x="0" y="947"/>
                      <a:pt x="0" y="1026"/>
                    </a:cubicBezTo>
                    <a:cubicBezTo>
                      <a:pt x="0" y="1103"/>
                      <a:pt x="62" y="1168"/>
                      <a:pt x="141" y="1168"/>
                    </a:cubicBezTo>
                    <a:lnTo>
                      <a:pt x="20459" y="1168"/>
                    </a:lnTo>
                    <a:cubicBezTo>
                      <a:pt x="20537" y="1166"/>
                      <a:pt x="20600" y="1104"/>
                      <a:pt x="20600" y="1026"/>
                    </a:cubicBezTo>
                    <a:cubicBezTo>
                      <a:pt x="20600" y="949"/>
                      <a:pt x="20537" y="884"/>
                      <a:pt x="20458" y="884"/>
                    </a:cubicBezTo>
                    <a:close/>
                    <a:moveTo>
                      <a:pt x="141" y="1766"/>
                    </a:moveTo>
                    <a:cubicBezTo>
                      <a:pt x="64" y="1766"/>
                      <a:pt x="0" y="1829"/>
                      <a:pt x="0" y="1909"/>
                    </a:cubicBezTo>
                    <a:cubicBezTo>
                      <a:pt x="0" y="1986"/>
                      <a:pt x="62" y="2051"/>
                      <a:pt x="141" y="2051"/>
                    </a:cubicBezTo>
                    <a:lnTo>
                      <a:pt x="24085" y="2051"/>
                    </a:lnTo>
                    <a:cubicBezTo>
                      <a:pt x="24164" y="2051"/>
                      <a:pt x="24227" y="1988"/>
                      <a:pt x="24227" y="1909"/>
                    </a:cubicBezTo>
                    <a:cubicBezTo>
                      <a:pt x="24227" y="1832"/>
                      <a:pt x="24164" y="1766"/>
                      <a:pt x="24085" y="1766"/>
                    </a:cubicBezTo>
                    <a:close/>
                    <a:moveTo>
                      <a:pt x="141" y="2651"/>
                    </a:moveTo>
                    <a:cubicBezTo>
                      <a:pt x="64" y="2651"/>
                      <a:pt x="0" y="2714"/>
                      <a:pt x="0" y="2792"/>
                    </a:cubicBezTo>
                    <a:cubicBezTo>
                      <a:pt x="0" y="2870"/>
                      <a:pt x="62" y="2934"/>
                      <a:pt x="141" y="2934"/>
                    </a:cubicBezTo>
                    <a:lnTo>
                      <a:pt x="26328" y="2934"/>
                    </a:lnTo>
                    <a:cubicBezTo>
                      <a:pt x="26405" y="2934"/>
                      <a:pt x="26469" y="2870"/>
                      <a:pt x="26469" y="2792"/>
                    </a:cubicBezTo>
                    <a:cubicBezTo>
                      <a:pt x="26469" y="2715"/>
                      <a:pt x="26406" y="2651"/>
                      <a:pt x="26328" y="2651"/>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2597" name="Google Shape;2597;p42"/>
              <p:cNvSpPr/>
              <p:nvPr/>
            </p:nvSpPr>
            <p:spPr>
              <a:xfrm>
                <a:off x="7318650" y="1887300"/>
                <a:ext cx="112625" cy="85575"/>
              </a:xfrm>
              <a:custGeom>
                <a:avLst/>
                <a:gdLst/>
                <a:ahLst/>
                <a:cxnLst/>
                <a:rect l="l" t="t" r="r" b="b"/>
                <a:pathLst>
                  <a:path w="4505" h="3423" extrusionOk="0">
                    <a:moveTo>
                      <a:pt x="0" y="1"/>
                    </a:moveTo>
                    <a:lnTo>
                      <a:pt x="0" y="3422"/>
                    </a:lnTo>
                    <a:lnTo>
                      <a:pt x="1053" y="3064"/>
                    </a:lnTo>
                    <a:lnTo>
                      <a:pt x="2272" y="2650"/>
                    </a:lnTo>
                    <a:lnTo>
                      <a:pt x="3489" y="3071"/>
                    </a:lnTo>
                    <a:lnTo>
                      <a:pt x="4504" y="3422"/>
                    </a:lnTo>
                    <a:lnTo>
                      <a:pt x="450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598" name="Google Shape;2598;p42"/>
              <p:cNvSpPr/>
              <p:nvPr/>
            </p:nvSpPr>
            <p:spPr>
              <a:xfrm>
                <a:off x="7344950" y="1887300"/>
                <a:ext cx="60950" cy="76800"/>
              </a:xfrm>
              <a:custGeom>
                <a:avLst/>
                <a:gdLst/>
                <a:ahLst/>
                <a:cxnLst/>
                <a:rect l="l" t="t" r="r" b="b"/>
                <a:pathLst>
                  <a:path w="2438" h="3072" extrusionOk="0">
                    <a:moveTo>
                      <a:pt x="1" y="1"/>
                    </a:moveTo>
                    <a:lnTo>
                      <a:pt x="1" y="3064"/>
                    </a:lnTo>
                    <a:lnTo>
                      <a:pt x="1220" y="2650"/>
                    </a:lnTo>
                    <a:lnTo>
                      <a:pt x="2437" y="3071"/>
                    </a:lnTo>
                    <a:lnTo>
                      <a:pt x="2437"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nvGrpSpPr>
            <p:cNvPr id="2599" name="Google Shape;2599;p42"/>
            <p:cNvGrpSpPr/>
            <p:nvPr/>
          </p:nvGrpSpPr>
          <p:grpSpPr>
            <a:xfrm>
              <a:off x="6010334" y="2777533"/>
              <a:ext cx="2013326" cy="288685"/>
              <a:chOff x="6919063" y="1049075"/>
              <a:chExt cx="896525" cy="128550"/>
            </a:xfrm>
          </p:grpSpPr>
          <p:sp>
            <p:nvSpPr>
              <p:cNvPr id="2600" name="Google Shape;2600;p42"/>
              <p:cNvSpPr/>
              <p:nvPr/>
            </p:nvSpPr>
            <p:spPr>
              <a:xfrm>
                <a:off x="6919063" y="1049075"/>
                <a:ext cx="896525" cy="128475"/>
              </a:xfrm>
              <a:custGeom>
                <a:avLst/>
                <a:gdLst/>
                <a:ahLst/>
                <a:cxnLst/>
                <a:rect l="l" t="t" r="r" b="b"/>
                <a:pathLst>
                  <a:path w="35861" h="5139" extrusionOk="0">
                    <a:moveTo>
                      <a:pt x="2" y="1"/>
                    </a:moveTo>
                    <a:lnTo>
                      <a:pt x="0" y="5138"/>
                    </a:lnTo>
                    <a:lnTo>
                      <a:pt x="35860" y="5139"/>
                    </a:lnTo>
                    <a:lnTo>
                      <a:pt x="35860" y="3"/>
                    </a:lnTo>
                    <a:lnTo>
                      <a:pt x="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601" name="Google Shape;2601;p42"/>
              <p:cNvSpPr/>
              <p:nvPr/>
            </p:nvSpPr>
            <p:spPr>
              <a:xfrm>
                <a:off x="7169925" y="1075975"/>
                <a:ext cx="394825" cy="74697"/>
              </a:xfrm>
              <a:custGeom>
                <a:avLst/>
                <a:gdLst/>
                <a:ahLst/>
                <a:cxnLst/>
                <a:rect l="l" t="t" r="r" b="b"/>
                <a:pathLst>
                  <a:path w="15793" h="2582" extrusionOk="0">
                    <a:moveTo>
                      <a:pt x="1290" y="1"/>
                    </a:moveTo>
                    <a:cubicBezTo>
                      <a:pt x="1290" y="713"/>
                      <a:pt x="712" y="1291"/>
                      <a:pt x="0" y="1291"/>
                    </a:cubicBezTo>
                    <a:cubicBezTo>
                      <a:pt x="712" y="1291"/>
                      <a:pt x="1290" y="1868"/>
                      <a:pt x="1290" y="2581"/>
                    </a:cubicBezTo>
                    <a:lnTo>
                      <a:pt x="14502" y="2582"/>
                    </a:lnTo>
                    <a:cubicBezTo>
                      <a:pt x="14504" y="1870"/>
                      <a:pt x="15081" y="1292"/>
                      <a:pt x="15792" y="1292"/>
                    </a:cubicBezTo>
                    <a:cubicBezTo>
                      <a:pt x="15080" y="1292"/>
                      <a:pt x="14502" y="714"/>
                      <a:pt x="14502" y="2"/>
                    </a:cubicBezTo>
                    <a:lnTo>
                      <a:pt x="1290"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02" name="Google Shape;2602;p42"/>
              <p:cNvSpPr/>
              <p:nvPr/>
            </p:nvSpPr>
            <p:spPr>
              <a:xfrm>
                <a:off x="7607813" y="1049150"/>
                <a:ext cx="170750" cy="128475"/>
              </a:xfrm>
              <a:custGeom>
                <a:avLst/>
                <a:gdLst/>
                <a:ahLst/>
                <a:cxnLst/>
                <a:rect l="l" t="t" r="r" b="b"/>
                <a:pathLst>
                  <a:path w="6830" h="5139" extrusionOk="0">
                    <a:moveTo>
                      <a:pt x="1" y="1"/>
                    </a:moveTo>
                    <a:lnTo>
                      <a:pt x="1" y="5138"/>
                    </a:lnTo>
                    <a:lnTo>
                      <a:pt x="1177" y="5138"/>
                    </a:lnTo>
                    <a:lnTo>
                      <a:pt x="1177" y="1"/>
                    </a:lnTo>
                    <a:close/>
                    <a:moveTo>
                      <a:pt x="1947" y="1"/>
                    </a:moveTo>
                    <a:lnTo>
                      <a:pt x="1947" y="5138"/>
                    </a:lnTo>
                    <a:lnTo>
                      <a:pt x="3124" y="5138"/>
                    </a:lnTo>
                    <a:lnTo>
                      <a:pt x="3124" y="1"/>
                    </a:lnTo>
                    <a:close/>
                    <a:moveTo>
                      <a:pt x="4016" y="1"/>
                    </a:moveTo>
                    <a:lnTo>
                      <a:pt x="4016" y="5138"/>
                    </a:lnTo>
                    <a:lnTo>
                      <a:pt x="6830" y="5138"/>
                    </a:lnTo>
                    <a:lnTo>
                      <a:pt x="6830"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2603" name="Google Shape;2603;p42"/>
              <p:cNvSpPr/>
              <p:nvPr/>
            </p:nvSpPr>
            <p:spPr>
              <a:xfrm>
                <a:off x="7735263" y="1059925"/>
                <a:ext cx="17325" cy="109375"/>
              </a:xfrm>
              <a:custGeom>
                <a:avLst/>
                <a:gdLst/>
                <a:ahLst/>
                <a:cxnLst/>
                <a:rect l="l" t="t" r="r" b="b"/>
                <a:pathLst>
                  <a:path w="693" h="4375" extrusionOk="0">
                    <a:moveTo>
                      <a:pt x="321" y="0"/>
                    </a:moveTo>
                    <a:cubicBezTo>
                      <a:pt x="149" y="0"/>
                      <a:pt x="3" y="126"/>
                      <a:pt x="39" y="322"/>
                    </a:cubicBezTo>
                    <a:cubicBezTo>
                      <a:pt x="70" y="492"/>
                      <a:pt x="157" y="587"/>
                      <a:pt x="303" y="587"/>
                    </a:cubicBezTo>
                    <a:cubicBezTo>
                      <a:pt x="332" y="587"/>
                      <a:pt x="365" y="584"/>
                      <a:pt x="399" y="575"/>
                    </a:cubicBezTo>
                    <a:cubicBezTo>
                      <a:pt x="670" y="511"/>
                      <a:pt x="692" y="127"/>
                      <a:pt x="456" y="26"/>
                    </a:cubicBezTo>
                    <a:lnTo>
                      <a:pt x="419" y="14"/>
                    </a:lnTo>
                    <a:cubicBezTo>
                      <a:pt x="386" y="5"/>
                      <a:pt x="353" y="0"/>
                      <a:pt x="321" y="0"/>
                    </a:cubicBezTo>
                    <a:close/>
                    <a:moveTo>
                      <a:pt x="319" y="947"/>
                    </a:moveTo>
                    <a:cubicBezTo>
                      <a:pt x="146" y="947"/>
                      <a:pt x="0" y="1073"/>
                      <a:pt x="37" y="1268"/>
                    </a:cubicBezTo>
                    <a:cubicBezTo>
                      <a:pt x="68" y="1439"/>
                      <a:pt x="155" y="1535"/>
                      <a:pt x="300" y="1535"/>
                    </a:cubicBezTo>
                    <a:cubicBezTo>
                      <a:pt x="330" y="1535"/>
                      <a:pt x="363" y="1530"/>
                      <a:pt x="398" y="1522"/>
                    </a:cubicBezTo>
                    <a:cubicBezTo>
                      <a:pt x="670" y="1458"/>
                      <a:pt x="692" y="1074"/>
                      <a:pt x="454" y="972"/>
                    </a:cubicBezTo>
                    <a:cubicBezTo>
                      <a:pt x="443" y="967"/>
                      <a:pt x="431" y="964"/>
                      <a:pt x="417" y="960"/>
                    </a:cubicBezTo>
                    <a:cubicBezTo>
                      <a:pt x="384" y="951"/>
                      <a:pt x="351" y="947"/>
                      <a:pt x="319" y="947"/>
                    </a:cubicBezTo>
                    <a:close/>
                    <a:moveTo>
                      <a:pt x="319" y="1893"/>
                    </a:moveTo>
                    <a:cubicBezTo>
                      <a:pt x="146" y="1893"/>
                      <a:pt x="0" y="2020"/>
                      <a:pt x="37" y="2215"/>
                    </a:cubicBezTo>
                    <a:cubicBezTo>
                      <a:pt x="68" y="2385"/>
                      <a:pt x="155" y="2481"/>
                      <a:pt x="300" y="2481"/>
                    </a:cubicBezTo>
                    <a:cubicBezTo>
                      <a:pt x="330" y="2481"/>
                      <a:pt x="363" y="2477"/>
                      <a:pt x="398" y="2469"/>
                    </a:cubicBezTo>
                    <a:cubicBezTo>
                      <a:pt x="670" y="2404"/>
                      <a:pt x="692" y="2023"/>
                      <a:pt x="454" y="1919"/>
                    </a:cubicBezTo>
                    <a:cubicBezTo>
                      <a:pt x="443" y="1913"/>
                      <a:pt x="431" y="1910"/>
                      <a:pt x="417" y="1907"/>
                    </a:cubicBezTo>
                    <a:cubicBezTo>
                      <a:pt x="384" y="1898"/>
                      <a:pt x="351" y="1893"/>
                      <a:pt x="319" y="1893"/>
                    </a:cubicBezTo>
                    <a:close/>
                    <a:moveTo>
                      <a:pt x="319" y="2840"/>
                    </a:moveTo>
                    <a:cubicBezTo>
                      <a:pt x="146" y="2840"/>
                      <a:pt x="0" y="2966"/>
                      <a:pt x="37" y="3162"/>
                    </a:cubicBezTo>
                    <a:cubicBezTo>
                      <a:pt x="68" y="3332"/>
                      <a:pt x="155" y="3428"/>
                      <a:pt x="300" y="3428"/>
                    </a:cubicBezTo>
                    <a:cubicBezTo>
                      <a:pt x="330" y="3428"/>
                      <a:pt x="363" y="3424"/>
                      <a:pt x="398" y="3415"/>
                    </a:cubicBezTo>
                    <a:cubicBezTo>
                      <a:pt x="668" y="3351"/>
                      <a:pt x="692" y="2969"/>
                      <a:pt x="454" y="2865"/>
                    </a:cubicBezTo>
                    <a:cubicBezTo>
                      <a:pt x="443" y="2860"/>
                      <a:pt x="431" y="2857"/>
                      <a:pt x="417" y="2854"/>
                    </a:cubicBezTo>
                    <a:cubicBezTo>
                      <a:pt x="384" y="2844"/>
                      <a:pt x="351" y="2840"/>
                      <a:pt x="319" y="2840"/>
                    </a:cubicBezTo>
                    <a:close/>
                    <a:moveTo>
                      <a:pt x="319" y="3786"/>
                    </a:moveTo>
                    <a:cubicBezTo>
                      <a:pt x="146" y="3786"/>
                      <a:pt x="0" y="3913"/>
                      <a:pt x="37" y="4108"/>
                    </a:cubicBezTo>
                    <a:cubicBezTo>
                      <a:pt x="68" y="4278"/>
                      <a:pt x="155" y="4374"/>
                      <a:pt x="300" y="4374"/>
                    </a:cubicBezTo>
                    <a:cubicBezTo>
                      <a:pt x="330" y="4374"/>
                      <a:pt x="363" y="4370"/>
                      <a:pt x="398" y="4362"/>
                    </a:cubicBezTo>
                    <a:cubicBezTo>
                      <a:pt x="668" y="4297"/>
                      <a:pt x="692" y="3916"/>
                      <a:pt x="454" y="3812"/>
                    </a:cubicBezTo>
                    <a:cubicBezTo>
                      <a:pt x="443" y="3807"/>
                      <a:pt x="431" y="3803"/>
                      <a:pt x="417" y="3800"/>
                    </a:cubicBezTo>
                    <a:cubicBezTo>
                      <a:pt x="384" y="3791"/>
                      <a:pt x="351" y="3786"/>
                      <a:pt x="319" y="3786"/>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04" name="Google Shape;2604;p42"/>
              <p:cNvSpPr/>
              <p:nvPr/>
            </p:nvSpPr>
            <p:spPr>
              <a:xfrm>
                <a:off x="6956088" y="1049125"/>
                <a:ext cx="170700" cy="128425"/>
              </a:xfrm>
              <a:custGeom>
                <a:avLst/>
                <a:gdLst/>
                <a:ahLst/>
                <a:cxnLst/>
                <a:rect l="l" t="t" r="r" b="b"/>
                <a:pathLst>
                  <a:path w="6828" h="5137" extrusionOk="0">
                    <a:moveTo>
                      <a:pt x="1" y="1"/>
                    </a:moveTo>
                    <a:lnTo>
                      <a:pt x="1" y="5137"/>
                    </a:lnTo>
                    <a:lnTo>
                      <a:pt x="2815" y="5137"/>
                    </a:lnTo>
                    <a:lnTo>
                      <a:pt x="2815" y="1"/>
                    </a:lnTo>
                    <a:close/>
                    <a:moveTo>
                      <a:pt x="3705" y="1"/>
                    </a:moveTo>
                    <a:lnTo>
                      <a:pt x="3705" y="5137"/>
                    </a:lnTo>
                    <a:lnTo>
                      <a:pt x="4881" y="5137"/>
                    </a:lnTo>
                    <a:lnTo>
                      <a:pt x="4881" y="1"/>
                    </a:lnTo>
                    <a:close/>
                    <a:moveTo>
                      <a:pt x="5651" y="1"/>
                    </a:moveTo>
                    <a:lnTo>
                      <a:pt x="5651" y="5137"/>
                    </a:lnTo>
                    <a:lnTo>
                      <a:pt x="6828" y="5137"/>
                    </a:lnTo>
                    <a:lnTo>
                      <a:pt x="6828"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2605" name="Google Shape;2605;p42"/>
              <p:cNvSpPr/>
              <p:nvPr/>
            </p:nvSpPr>
            <p:spPr>
              <a:xfrm>
                <a:off x="6982063" y="1059850"/>
                <a:ext cx="17275" cy="109400"/>
              </a:xfrm>
              <a:custGeom>
                <a:avLst/>
                <a:gdLst/>
                <a:ahLst/>
                <a:cxnLst/>
                <a:rect l="l" t="t" r="r" b="b"/>
                <a:pathLst>
                  <a:path w="691" h="4376" extrusionOk="0">
                    <a:moveTo>
                      <a:pt x="373" y="1"/>
                    </a:moveTo>
                    <a:cubicBezTo>
                      <a:pt x="341" y="1"/>
                      <a:pt x="307" y="5"/>
                      <a:pt x="274" y="15"/>
                    </a:cubicBezTo>
                    <a:cubicBezTo>
                      <a:pt x="261" y="17"/>
                      <a:pt x="249" y="21"/>
                      <a:pt x="238" y="26"/>
                    </a:cubicBezTo>
                    <a:cubicBezTo>
                      <a:pt x="0" y="129"/>
                      <a:pt x="24" y="512"/>
                      <a:pt x="295" y="576"/>
                    </a:cubicBezTo>
                    <a:cubicBezTo>
                      <a:pt x="330" y="585"/>
                      <a:pt x="362" y="589"/>
                      <a:pt x="392" y="589"/>
                    </a:cubicBezTo>
                    <a:cubicBezTo>
                      <a:pt x="537" y="589"/>
                      <a:pt x="624" y="493"/>
                      <a:pt x="655" y="322"/>
                    </a:cubicBezTo>
                    <a:cubicBezTo>
                      <a:pt x="691" y="127"/>
                      <a:pt x="545" y="1"/>
                      <a:pt x="373" y="1"/>
                    </a:cubicBezTo>
                    <a:close/>
                    <a:moveTo>
                      <a:pt x="373" y="948"/>
                    </a:moveTo>
                    <a:cubicBezTo>
                      <a:pt x="341" y="948"/>
                      <a:pt x="307" y="952"/>
                      <a:pt x="274" y="961"/>
                    </a:cubicBezTo>
                    <a:lnTo>
                      <a:pt x="238" y="973"/>
                    </a:lnTo>
                    <a:cubicBezTo>
                      <a:pt x="0" y="1076"/>
                      <a:pt x="24" y="1459"/>
                      <a:pt x="295" y="1523"/>
                    </a:cubicBezTo>
                    <a:cubicBezTo>
                      <a:pt x="329" y="1531"/>
                      <a:pt x="361" y="1535"/>
                      <a:pt x="390" y="1535"/>
                    </a:cubicBezTo>
                    <a:cubicBezTo>
                      <a:pt x="536" y="1535"/>
                      <a:pt x="624" y="1438"/>
                      <a:pt x="655" y="1268"/>
                    </a:cubicBezTo>
                    <a:cubicBezTo>
                      <a:pt x="691" y="1074"/>
                      <a:pt x="545" y="948"/>
                      <a:pt x="373" y="948"/>
                    </a:cubicBezTo>
                    <a:close/>
                    <a:moveTo>
                      <a:pt x="373" y="1895"/>
                    </a:moveTo>
                    <a:cubicBezTo>
                      <a:pt x="341" y="1895"/>
                      <a:pt x="307" y="1900"/>
                      <a:pt x="274" y="1909"/>
                    </a:cubicBezTo>
                    <a:lnTo>
                      <a:pt x="238" y="1921"/>
                    </a:lnTo>
                    <a:cubicBezTo>
                      <a:pt x="0" y="2022"/>
                      <a:pt x="24" y="2406"/>
                      <a:pt x="295" y="2470"/>
                    </a:cubicBezTo>
                    <a:cubicBezTo>
                      <a:pt x="329" y="2479"/>
                      <a:pt x="361" y="2483"/>
                      <a:pt x="391" y="2483"/>
                    </a:cubicBezTo>
                    <a:cubicBezTo>
                      <a:pt x="537" y="2483"/>
                      <a:pt x="624" y="2387"/>
                      <a:pt x="655" y="2216"/>
                    </a:cubicBezTo>
                    <a:cubicBezTo>
                      <a:pt x="691" y="2021"/>
                      <a:pt x="545" y="1895"/>
                      <a:pt x="373" y="1895"/>
                    </a:cubicBezTo>
                    <a:close/>
                    <a:moveTo>
                      <a:pt x="373" y="2842"/>
                    </a:moveTo>
                    <a:cubicBezTo>
                      <a:pt x="341" y="2842"/>
                      <a:pt x="307" y="2846"/>
                      <a:pt x="274" y="2855"/>
                    </a:cubicBezTo>
                    <a:lnTo>
                      <a:pt x="238" y="2867"/>
                    </a:lnTo>
                    <a:cubicBezTo>
                      <a:pt x="0" y="2969"/>
                      <a:pt x="24" y="3353"/>
                      <a:pt x="295" y="3417"/>
                    </a:cubicBezTo>
                    <a:cubicBezTo>
                      <a:pt x="329" y="3425"/>
                      <a:pt x="361" y="3429"/>
                      <a:pt x="391" y="3429"/>
                    </a:cubicBezTo>
                    <a:cubicBezTo>
                      <a:pt x="537" y="3429"/>
                      <a:pt x="624" y="3333"/>
                      <a:pt x="655" y="3162"/>
                    </a:cubicBezTo>
                    <a:cubicBezTo>
                      <a:pt x="691" y="2968"/>
                      <a:pt x="545" y="2842"/>
                      <a:pt x="373" y="2842"/>
                    </a:cubicBezTo>
                    <a:close/>
                    <a:moveTo>
                      <a:pt x="373" y="3788"/>
                    </a:moveTo>
                    <a:cubicBezTo>
                      <a:pt x="341" y="3788"/>
                      <a:pt x="307" y="3793"/>
                      <a:pt x="274" y="3802"/>
                    </a:cubicBezTo>
                    <a:lnTo>
                      <a:pt x="238" y="3814"/>
                    </a:lnTo>
                    <a:cubicBezTo>
                      <a:pt x="0" y="3917"/>
                      <a:pt x="24" y="4299"/>
                      <a:pt x="295" y="4364"/>
                    </a:cubicBezTo>
                    <a:cubicBezTo>
                      <a:pt x="329" y="4372"/>
                      <a:pt x="361" y="4376"/>
                      <a:pt x="391" y="4376"/>
                    </a:cubicBezTo>
                    <a:cubicBezTo>
                      <a:pt x="537" y="4376"/>
                      <a:pt x="624" y="4280"/>
                      <a:pt x="655" y="4109"/>
                    </a:cubicBezTo>
                    <a:cubicBezTo>
                      <a:pt x="691" y="3915"/>
                      <a:pt x="545" y="3788"/>
                      <a:pt x="373" y="3788"/>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06" name="Google Shape;2606;p42"/>
              <p:cNvSpPr/>
              <p:nvPr/>
            </p:nvSpPr>
            <p:spPr>
              <a:xfrm>
                <a:off x="7215750" y="1092437"/>
                <a:ext cx="289625" cy="42151"/>
              </a:xfrm>
              <a:custGeom>
                <a:avLst/>
                <a:gdLst/>
                <a:ahLst/>
                <a:cxnLst/>
                <a:rect l="l" t="t" r="r" b="b"/>
                <a:pathLst>
                  <a:path w="11585" h="1457" extrusionOk="0">
                    <a:moveTo>
                      <a:pt x="11585" y="895"/>
                    </a:moveTo>
                    <a:lnTo>
                      <a:pt x="11585" y="895"/>
                    </a:lnTo>
                    <a:cubicBezTo>
                      <a:pt x="11585" y="895"/>
                      <a:pt x="11585" y="895"/>
                      <a:pt x="11585" y="895"/>
                    </a:cubicBezTo>
                    <a:cubicBezTo>
                      <a:pt x="11585" y="895"/>
                      <a:pt x="11585" y="895"/>
                      <a:pt x="11585" y="895"/>
                    </a:cubicBezTo>
                    <a:close/>
                    <a:moveTo>
                      <a:pt x="7676" y="1045"/>
                    </a:moveTo>
                    <a:cubicBezTo>
                      <a:pt x="7676" y="1045"/>
                      <a:pt x="7676" y="1045"/>
                      <a:pt x="7676" y="1045"/>
                    </a:cubicBezTo>
                    <a:lnTo>
                      <a:pt x="7676" y="1045"/>
                    </a:lnTo>
                    <a:cubicBezTo>
                      <a:pt x="7676" y="1045"/>
                      <a:pt x="7676" y="1045"/>
                      <a:pt x="7676" y="1045"/>
                    </a:cubicBezTo>
                    <a:close/>
                    <a:moveTo>
                      <a:pt x="10391" y="1144"/>
                    </a:moveTo>
                    <a:lnTo>
                      <a:pt x="10391" y="1144"/>
                    </a:lnTo>
                    <a:cubicBezTo>
                      <a:pt x="10391" y="1144"/>
                      <a:pt x="10391" y="1144"/>
                      <a:pt x="10391" y="1144"/>
                    </a:cubicBezTo>
                    <a:cubicBezTo>
                      <a:pt x="10391" y="1144"/>
                      <a:pt x="10391" y="1144"/>
                      <a:pt x="10391" y="1144"/>
                    </a:cubicBezTo>
                    <a:close/>
                    <a:moveTo>
                      <a:pt x="3643" y="1"/>
                    </a:moveTo>
                    <a:cubicBezTo>
                      <a:pt x="3604" y="1"/>
                      <a:pt x="3566" y="2"/>
                      <a:pt x="3527" y="6"/>
                    </a:cubicBezTo>
                    <a:cubicBezTo>
                      <a:pt x="3349" y="23"/>
                      <a:pt x="3214" y="112"/>
                      <a:pt x="3071" y="187"/>
                    </a:cubicBezTo>
                    <a:cubicBezTo>
                      <a:pt x="2907" y="221"/>
                      <a:pt x="2264" y="370"/>
                      <a:pt x="2109" y="503"/>
                    </a:cubicBezTo>
                    <a:cubicBezTo>
                      <a:pt x="1917" y="474"/>
                      <a:pt x="1733" y="460"/>
                      <a:pt x="1559" y="460"/>
                    </a:cubicBezTo>
                    <a:cubicBezTo>
                      <a:pt x="1311" y="460"/>
                      <a:pt x="1082" y="489"/>
                      <a:pt x="873" y="545"/>
                    </a:cubicBezTo>
                    <a:cubicBezTo>
                      <a:pt x="749" y="579"/>
                      <a:pt x="124" y="758"/>
                      <a:pt x="12" y="978"/>
                    </a:cubicBezTo>
                    <a:cubicBezTo>
                      <a:pt x="9" y="984"/>
                      <a:pt x="7" y="990"/>
                      <a:pt x="6" y="997"/>
                    </a:cubicBezTo>
                    <a:cubicBezTo>
                      <a:pt x="0" y="1027"/>
                      <a:pt x="14" y="1056"/>
                      <a:pt x="43" y="1071"/>
                    </a:cubicBezTo>
                    <a:cubicBezTo>
                      <a:pt x="53" y="1076"/>
                      <a:pt x="64" y="1078"/>
                      <a:pt x="75" y="1078"/>
                    </a:cubicBezTo>
                    <a:cubicBezTo>
                      <a:pt x="100" y="1078"/>
                      <a:pt x="124" y="1064"/>
                      <a:pt x="136" y="1040"/>
                    </a:cubicBezTo>
                    <a:cubicBezTo>
                      <a:pt x="195" y="925"/>
                      <a:pt x="569" y="771"/>
                      <a:pt x="911" y="679"/>
                    </a:cubicBezTo>
                    <a:cubicBezTo>
                      <a:pt x="1109" y="625"/>
                      <a:pt x="1326" y="598"/>
                      <a:pt x="1561" y="598"/>
                    </a:cubicBezTo>
                    <a:cubicBezTo>
                      <a:pt x="1737" y="598"/>
                      <a:pt x="1924" y="614"/>
                      <a:pt x="2121" y="644"/>
                    </a:cubicBezTo>
                    <a:cubicBezTo>
                      <a:pt x="2130" y="647"/>
                      <a:pt x="2138" y="650"/>
                      <a:pt x="2146" y="650"/>
                    </a:cubicBezTo>
                    <a:cubicBezTo>
                      <a:pt x="2149" y="650"/>
                      <a:pt x="2151" y="650"/>
                      <a:pt x="2153" y="649"/>
                    </a:cubicBezTo>
                    <a:cubicBezTo>
                      <a:pt x="2292" y="672"/>
                      <a:pt x="2436" y="700"/>
                      <a:pt x="2586" y="738"/>
                    </a:cubicBezTo>
                    <a:cubicBezTo>
                      <a:pt x="2826" y="798"/>
                      <a:pt x="3062" y="862"/>
                      <a:pt x="3296" y="925"/>
                    </a:cubicBezTo>
                    <a:cubicBezTo>
                      <a:pt x="4161" y="1160"/>
                      <a:pt x="4985" y="1384"/>
                      <a:pt x="5904" y="1384"/>
                    </a:cubicBezTo>
                    <a:cubicBezTo>
                      <a:pt x="6014" y="1384"/>
                      <a:pt x="6125" y="1381"/>
                      <a:pt x="6237" y="1374"/>
                    </a:cubicBezTo>
                    <a:cubicBezTo>
                      <a:pt x="6389" y="1407"/>
                      <a:pt x="6537" y="1456"/>
                      <a:pt x="6695" y="1456"/>
                    </a:cubicBezTo>
                    <a:cubicBezTo>
                      <a:pt x="6725" y="1456"/>
                      <a:pt x="6756" y="1454"/>
                      <a:pt x="6787" y="1450"/>
                    </a:cubicBezTo>
                    <a:cubicBezTo>
                      <a:pt x="7135" y="1403"/>
                      <a:pt x="7399" y="1197"/>
                      <a:pt x="7676" y="1045"/>
                    </a:cubicBezTo>
                    <a:lnTo>
                      <a:pt x="7676" y="1045"/>
                    </a:lnTo>
                    <a:cubicBezTo>
                      <a:pt x="7674" y="1046"/>
                      <a:pt x="7672" y="1046"/>
                      <a:pt x="7669" y="1046"/>
                    </a:cubicBezTo>
                    <a:cubicBezTo>
                      <a:pt x="7628" y="1046"/>
                      <a:pt x="7449" y="985"/>
                      <a:pt x="7418" y="979"/>
                    </a:cubicBezTo>
                    <a:cubicBezTo>
                      <a:pt x="7334" y="959"/>
                      <a:pt x="7255" y="950"/>
                      <a:pt x="7170" y="945"/>
                    </a:cubicBezTo>
                    <a:cubicBezTo>
                      <a:pt x="7085" y="940"/>
                      <a:pt x="6998" y="931"/>
                      <a:pt x="6912" y="931"/>
                    </a:cubicBezTo>
                    <a:cubicBezTo>
                      <a:pt x="6833" y="931"/>
                      <a:pt x="6755" y="939"/>
                      <a:pt x="6681" y="965"/>
                    </a:cubicBezTo>
                    <a:cubicBezTo>
                      <a:pt x="6500" y="1028"/>
                      <a:pt x="6352" y="1088"/>
                      <a:pt x="6200" y="1184"/>
                    </a:cubicBezTo>
                    <a:cubicBezTo>
                      <a:pt x="6174" y="1200"/>
                      <a:pt x="6138" y="1219"/>
                      <a:pt x="6103" y="1241"/>
                    </a:cubicBezTo>
                    <a:cubicBezTo>
                      <a:pt x="6037" y="1243"/>
                      <a:pt x="5971" y="1244"/>
                      <a:pt x="5905" y="1244"/>
                    </a:cubicBezTo>
                    <a:cubicBezTo>
                      <a:pt x="5191" y="1244"/>
                      <a:pt x="4530" y="1105"/>
                      <a:pt x="3862" y="933"/>
                    </a:cubicBezTo>
                    <a:cubicBezTo>
                      <a:pt x="4317" y="917"/>
                      <a:pt x="4762" y="811"/>
                      <a:pt x="5282" y="674"/>
                    </a:cubicBezTo>
                    <a:cubicBezTo>
                      <a:pt x="5662" y="573"/>
                      <a:pt x="6071" y="489"/>
                      <a:pt x="6521" y="421"/>
                    </a:cubicBezTo>
                    <a:cubicBezTo>
                      <a:pt x="6529" y="424"/>
                      <a:pt x="6538" y="426"/>
                      <a:pt x="6548" y="426"/>
                    </a:cubicBezTo>
                    <a:cubicBezTo>
                      <a:pt x="6551" y="426"/>
                      <a:pt x="6555" y="425"/>
                      <a:pt x="6559" y="425"/>
                    </a:cubicBezTo>
                    <a:cubicBezTo>
                      <a:pt x="6596" y="417"/>
                      <a:pt x="6638" y="413"/>
                      <a:pt x="6684" y="413"/>
                    </a:cubicBezTo>
                    <a:cubicBezTo>
                      <a:pt x="6994" y="413"/>
                      <a:pt x="7475" y="576"/>
                      <a:pt x="7713" y="674"/>
                    </a:cubicBezTo>
                    <a:cubicBezTo>
                      <a:pt x="8082" y="826"/>
                      <a:pt x="8432" y="954"/>
                      <a:pt x="8824" y="1047"/>
                    </a:cubicBezTo>
                    <a:cubicBezTo>
                      <a:pt x="8854" y="1061"/>
                      <a:pt x="8884" y="1076"/>
                      <a:pt x="8907" y="1088"/>
                    </a:cubicBezTo>
                    <a:cubicBezTo>
                      <a:pt x="9067" y="1175"/>
                      <a:pt x="9222" y="1227"/>
                      <a:pt x="9408" y="1279"/>
                    </a:cubicBezTo>
                    <a:cubicBezTo>
                      <a:pt x="9466" y="1296"/>
                      <a:pt x="9526" y="1302"/>
                      <a:pt x="9585" y="1302"/>
                    </a:cubicBezTo>
                    <a:cubicBezTo>
                      <a:pt x="9690" y="1302"/>
                      <a:pt x="9795" y="1284"/>
                      <a:pt x="9897" y="1273"/>
                    </a:cubicBezTo>
                    <a:cubicBezTo>
                      <a:pt x="9982" y="1263"/>
                      <a:pt x="10060" y="1248"/>
                      <a:pt x="10141" y="1226"/>
                    </a:cubicBezTo>
                    <a:cubicBezTo>
                      <a:pt x="10171" y="1217"/>
                      <a:pt x="10349" y="1144"/>
                      <a:pt x="10386" y="1144"/>
                    </a:cubicBezTo>
                    <a:cubicBezTo>
                      <a:pt x="10388" y="1144"/>
                      <a:pt x="10390" y="1144"/>
                      <a:pt x="10391" y="1144"/>
                    </a:cubicBezTo>
                    <a:lnTo>
                      <a:pt x="10391" y="1144"/>
                    </a:lnTo>
                    <a:cubicBezTo>
                      <a:pt x="10099" y="1010"/>
                      <a:pt x="9816" y="818"/>
                      <a:pt x="9464" y="790"/>
                    </a:cubicBezTo>
                    <a:cubicBezTo>
                      <a:pt x="9445" y="789"/>
                      <a:pt x="9427" y="788"/>
                      <a:pt x="9408" y="788"/>
                    </a:cubicBezTo>
                    <a:cubicBezTo>
                      <a:pt x="9215" y="788"/>
                      <a:pt x="9044" y="869"/>
                      <a:pt x="8862" y="913"/>
                    </a:cubicBezTo>
                    <a:cubicBezTo>
                      <a:pt x="8477" y="822"/>
                      <a:pt x="8130" y="696"/>
                      <a:pt x="7767" y="545"/>
                    </a:cubicBezTo>
                    <a:cubicBezTo>
                      <a:pt x="7746" y="537"/>
                      <a:pt x="7451" y="417"/>
                      <a:pt x="7132" y="339"/>
                    </a:cubicBezTo>
                    <a:cubicBezTo>
                      <a:pt x="7188" y="333"/>
                      <a:pt x="7241" y="326"/>
                      <a:pt x="7296" y="321"/>
                    </a:cubicBezTo>
                    <a:lnTo>
                      <a:pt x="7445" y="305"/>
                    </a:lnTo>
                    <a:cubicBezTo>
                      <a:pt x="7798" y="266"/>
                      <a:pt x="8165" y="226"/>
                      <a:pt x="8527" y="226"/>
                    </a:cubicBezTo>
                    <a:cubicBezTo>
                      <a:pt x="8556" y="226"/>
                      <a:pt x="8586" y="226"/>
                      <a:pt x="8616" y="227"/>
                    </a:cubicBezTo>
                    <a:cubicBezTo>
                      <a:pt x="9136" y="237"/>
                      <a:pt x="9638" y="337"/>
                      <a:pt x="10130" y="456"/>
                    </a:cubicBezTo>
                    <a:cubicBezTo>
                      <a:pt x="10266" y="579"/>
                      <a:pt x="10356" y="737"/>
                      <a:pt x="10553" y="812"/>
                    </a:cubicBezTo>
                    <a:cubicBezTo>
                      <a:pt x="10745" y="885"/>
                      <a:pt x="10959" y="898"/>
                      <a:pt x="11174" y="898"/>
                    </a:cubicBezTo>
                    <a:cubicBezTo>
                      <a:pt x="11286" y="898"/>
                      <a:pt x="11397" y="894"/>
                      <a:pt x="11506" y="894"/>
                    </a:cubicBezTo>
                    <a:cubicBezTo>
                      <a:pt x="11533" y="894"/>
                      <a:pt x="11559" y="895"/>
                      <a:pt x="11585" y="895"/>
                    </a:cubicBezTo>
                    <a:lnTo>
                      <a:pt x="11585" y="895"/>
                    </a:lnTo>
                    <a:cubicBezTo>
                      <a:pt x="11559" y="894"/>
                      <a:pt x="11452" y="745"/>
                      <a:pt x="11432" y="724"/>
                    </a:cubicBezTo>
                    <a:cubicBezTo>
                      <a:pt x="11381" y="673"/>
                      <a:pt x="11327" y="628"/>
                      <a:pt x="11263" y="585"/>
                    </a:cubicBezTo>
                    <a:cubicBezTo>
                      <a:pt x="11141" y="504"/>
                      <a:pt x="11023" y="405"/>
                      <a:pt x="10858" y="379"/>
                    </a:cubicBezTo>
                    <a:cubicBezTo>
                      <a:pt x="10690" y="351"/>
                      <a:pt x="10542" y="331"/>
                      <a:pt x="10377" y="331"/>
                    </a:cubicBezTo>
                    <a:cubicBezTo>
                      <a:pt x="10351" y="331"/>
                      <a:pt x="10325" y="332"/>
                      <a:pt x="10298" y="333"/>
                    </a:cubicBezTo>
                    <a:cubicBezTo>
                      <a:pt x="10290" y="333"/>
                      <a:pt x="10282" y="333"/>
                      <a:pt x="10273" y="333"/>
                    </a:cubicBezTo>
                    <a:cubicBezTo>
                      <a:pt x="10255" y="333"/>
                      <a:pt x="10234" y="333"/>
                      <a:pt x="10213" y="333"/>
                    </a:cubicBezTo>
                    <a:cubicBezTo>
                      <a:pt x="9698" y="205"/>
                      <a:pt x="9169" y="100"/>
                      <a:pt x="8617" y="88"/>
                    </a:cubicBezTo>
                    <a:cubicBezTo>
                      <a:pt x="8583" y="87"/>
                      <a:pt x="8549" y="87"/>
                      <a:pt x="8514" y="87"/>
                    </a:cubicBezTo>
                    <a:cubicBezTo>
                      <a:pt x="8148" y="87"/>
                      <a:pt x="7783" y="127"/>
                      <a:pt x="7429" y="166"/>
                    </a:cubicBezTo>
                    <a:lnTo>
                      <a:pt x="7281" y="182"/>
                    </a:lnTo>
                    <a:cubicBezTo>
                      <a:pt x="6506" y="264"/>
                      <a:pt x="5841" y="382"/>
                      <a:pt x="5248" y="539"/>
                    </a:cubicBezTo>
                    <a:cubicBezTo>
                      <a:pt x="4691" y="686"/>
                      <a:pt x="4223" y="797"/>
                      <a:pt x="3738" y="797"/>
                    </a:cubicBezTo>
                    <a:cubicBezTo>
                      <a:pt x="3542" y="797"/>
                      <a:pt x="3344" y="779"/>
                      <a:pt x="3135" y="738"/>
                    </a:cubicBezTo>
                    <a:lnTo>
                      <a:pt x="3131" y="738"/>
                    </a:lnTo>
                    <a:cubicBezTo>
                      <a:pt x="2961" y="692"/>
                      <a:pt x="2793" y="646"/>
                      <a:pt x="2619" y="603"/>
                    </a:cubicBezTo>
                    <a:cubicBezTo>
                      <a:pt x="2519" y="577"/>
                      <a:pt x="2421" y="557"/>
                      <a:pt x="2327" y="539"/>
                    </a:cubicBezTo>
                    <a:cubicBezTo>
                      <a:pt x="2488" y="480"/>
                      <a:pt x="2763" y="405"/>
                      <a:pt x="2949" y="358"/>
                    </a:cubicBezTo>
                    <a:cubicBezTo>
                      <a:pt x="2996" y="371"/>
                      <a:pt x="3043" y="384"/>
                      <a:pt x="3078" y="395"/>
                    </a:cubicBezTo>
                    <a:cubicBezTo>
                      <a:pt x="3260" y="450"/>
                      <a:pt x="3428" y="473"/>
                      <a:pt x="3624" y="492"/>
                    </a:cubicBezTo>
                    <a:cubicBezTo>
                      <a:pt x="3642" y="494"/>
                      <a:pt x="3661" y="494"/>
                      <a:pt x="3679" y="494"/>
                    </a:cubicBezTo>
                    <a:cubicBezTo>
                      <a:pt x="3826" y="494"/>
                      <a:pt x="3963" y="440"/>
                      <a:pt x="4098" y="398"/>
                    </a:cubicBezTo>
                    <a:cubicBezTo>
                      <a:pt x="4177" y="374"/>
                      <a:pt x="4248" y="346"/>
                      <a:pt x="4319" y="310"/>
                    </a:cubicBezTo>
                    <a:cubicBezTo>
                      <a:pt x="4348" y="295"/>
                      <a:pt x="4507" y="187"/>
                      <a:pt x="4536" y="187"/>
                    </a:cubicBezTo>
                    <a:cubicBezTo>
                      <a:pt x="4536" y="187"/>
                      <a:pt x="4537" y="187"/>
                      <a:pt x="4538" y="187"/>
                    </a:cubicBezTo>
                    <a:cubicBezTo>
                      <a:pt x="4248" y="117"/>
                      <a:pt x="3952" y="1"/>
                      <a:pt x="3643"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pic>
        <p:nvPicPr>
          <p:cNvPr id="3" name="Picture 2" descr="A screenshot of a computer&#10;&#10;Description automatically generated">
            <a:extLst>
              <a:ext uri="{FF2B5EF4-FFF2-40B4-BE49-F238E27FC236}">
                <a16:creationId xmlns:a16="http://schemas.microsoft.com/office/drawing/2014/main" id="{7ACC1213-7A2F-6CAF-0FE4-107A08FEE6B4}"/>
              </a:ext>
            </a:extLst>
          </p:cNvPr>
          <p:cNvPicPr>
            <a:picLocks noChangeAspect="1"/>
          </p:cNvPicPr>
          <p:nvPr/>
        </p:nvPicPr>
        <p:blipFill>
          <a:blip r:embed="rId3"/>
          <a:stretch>
            <a:fillRect/>
          </a:stretch>
        </p:blipFill>
        <p:spPr>
          <a:xfrm>
            <a:off x="253959" y="1487448"/>
            <a:ext cx="8636083" cy="3221025"/>
          </a:xfrm>
          <a:prstGeom prst="rect">
            <a:avLst/>
          </a:prstGeom>
        </p:spPr>
      </p:pic>
      <p:sp>
        <p:nvSpPr>
          <p:cNvPr id="5" name="Rectangle 4">
            <a:extLst>
              <a:ext uri="{FF2B5EF4-FFF2-40B4-BE49-F238E27FC236}">
                <a16:creationId xmlns:a16="http://schemas.microsoft.com/office/drawing/2014/main" id="{A8DE46EB-48A9-09F7-0D38-19955854FB3C}"/>
              </a:ext>
            </a:extLst>
          </p:cNvPr>
          <p:cNvSpPr/>
          <p:nvPr/>
        </p:nvSpPr>
        <p:spPr>
          <a:xfrm>
            <a:off x="5992251" y="2009555"/>
            <a:ext cx="2897791" cy="160485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37017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3" name="Google Shape;2353;p39"/>
          <p:cNvSpPr txBox="1">
            <a:spLocks noGrp="1"/>
          </p:cNvSpPr>
          <p:nvPr>
            <p:ph type="title"/>
          </p:nvPr>
        </p:nvSpPr>
        <p:spPr>
          <a:xfrm>
            <a:off x="571319" y="154253"/>
            <a:ext cx="8266400" cy="1087800"/>
          </a:xfrm>
          <a:prstGeom prst="rect">
            <a:avLst/>
          </a:prstGeom>
        </p:spPr>
        <p:txBody>
          <a:bodyPr spcFirstLastPara="1" wrap="square" lIns="91425" tIns="91425" rIns="91425" bIns="91425" anchor="b" anchorCtr="0">
            <a:noAutofit/>
          </a:bodyPr>
          <a:lstStyle/>
          <a:p>
            <a:pPr algn="ctr"/>
            <a:r>
              <a:rPr lang="en" dirty="0"/>
              <a:t>DS is the new DS</a:t>
            </a:r>
            <a:endParaRPr dirty="0"/>
          </a:p>
        </p:txBody>
      </p:sp>
      <p:grpSp>
        <p:nvGrpSpPr>
          <p:cNvPr id="11" name="Group 10">
            <a:extLst>
              <a:ext uri="{FF2B5EF4-FFF2-40B4-BE49-F238E27FC236}">
                <a16:creationId xmlns:a16="http://schemas.microsoft.com/office/drawing/2014/main" id="{0A025D63-6B9A-F139-A7DC-DB6F68C6D36D}"/>
              </a:ext>
            </a:extLst>
          </p:cNvPr>
          <p:cNvGrpSpPr/>
          <p:nvPr/>
        </p:nvGrpSpPr>
        <p:grpSpPr>
          <a:xfrm>
            <a:off x="-1003702" y="3015814"/>
            <a:ext cx="11339859" cy="1930571"/>
            <a:chOff x="-1003701" y="3015813"/>
            <a:chExt cx="11339858" cy="1930571"/>
          </a:xfrm>
        </p:grpSpPr>
        <p:sp>
          <p:nvSpPr>
            <p:cNvPr id="4" name="Google Shape;2352;p39">
              <a:extLst>
                <a:ext uri="{FF2B5EF4-FFF2-40B4-BE49-F238E27FC236}">
                  <a16:creationId xmlns:a16="http://schemas.microsoft.com/office/drawing/2014/main" id="{3F1FB060-A8AD-A45F-8ACE-946E7ACD19E4}"/>
                </a:ext>
              </a:extLst>
            </p:cNvPr>
            <p:cNvSpPr/>
            <p:nvPr/>
          </p:nvSpPr>
          <p:spPr>
            <a:xfrm>
              <a:off x="-1003701" y="4791789"/>
              <a:ext cx="2600863" cy="154595"/>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sp>
          <p:nvSpPr>
            <p:cNvPr id="2352" name="Google Shape;2352;p39"/>
            <p:cNvSpPr/>
            <p:nvPr/>
          </p:nvSpPr>
          <p:spPr>
            <a:xfrm>
              <a:off x="7337894" y="4746385"/>
              <a:ext cx="2600863" cy="154595"/>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grpSp>
          <p:nvGrpSpPr>
            <p:cNvPr id="2355" name="Google Shape;2355;p39"/>
            <p:cNvGrpSpPr/>
            <p:nvPr/>
          </p:nvGrpSpPr>
          <p:grpSpPr>
            <a:xfrm>
              <a:off x="8534398" y="3567752"/>
              <a:ext cx="1801759" cy="1229963"/>
              <a:chOff x="5877973" y="2892751"/>
              <a:chExt cx="2536070" cy="1928345"/>
            </a:xfrm>
          </p:grpSpPr>
          <p:grpSp>
            <p:nvGrpSpPr>
              <p:cNvPr id="2357" name="Google Shape;2357;p39"/>
              <p:cNvGrpSpPr/>
              <p:nvPr/>
            </p:nvGrpSpPr>
            <p:grpSpPr>
              <a:xfrm rot="5400000">
                <a:off x="6765529" y="3247574"/>
                <a:ext cx="685966" cy="2461077"/>
                <a:chOff x="2412300" y="1908900"/>
                <a:chExt cx="368225" cy="1321100"/>
              </a:xfrm>
            </p:grpSpPr>
            <p:sp>
              <p:nvSpPr>
                <p:cNvPr id="2358" name="Google Shape;2358;p39"/>
                <p:cNvSpPr/>
                <p:nvPr/>
              </p:nvSpPr>
              <p:spPr>
                <a:xfrm>
                  <a:off x="2412350" y="1908925"/>
                  <a:ext cx="368150" cy="1321075"/>
                </a:xfrm>
                <a:custGeom>
                  <a:avLst/>
                  <a:gdLst/>
                  <a:ahLst/>
                  <a:cxnLst/>
                  <a:rect l="l" t="t" r="r" b="b"/>
                  <a:pathLst>
                    <a:path w="14726" h="52843" extrusionOk="0">
                      <a:moveTo>
                        <a:pt x="0" y="0"/>
                      </a:moveTo>
                      <a:lnTo>
                        <a:pt x="0" y="52843"/>
                      </a:lnTo>
                      <a:lnTo>
                        <a:pt x="14725" y="52843"/>
                      </a:lnTo>
                      <a:lnTo>
                        <a:pt x="1472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59" name="Google Shape;2359;p39"/>
                <p:cNvSpPr/>
                <p:nvPr/>
              </p:nvSpPr>
              <p:spPr>
                <a:xfrm>
                  <a:off x="2451200" y="2196600"/>
                  <a:ext cx="290400" cy="745725"/>
                </a:xfrm>
                <a:custGeom>
                  <a:avLst/>
                  <a:gdLst/>
                  <a:ahLst/>
                  <a:cxnLst/>
                  <a:rect l="l" t="t" r="r" b="b"/>
                  <a:pathLst>
                    <a:path w="11616" h="29829" extrusionOk="0">
                      <a:moveTo>
                        <a:pt x="262" y="1"/>
                      </a:moveTo>
                      <a:cubicBezTo>
                        <a:pt x="262" y="145"/>
                        <a:pt x="145" y="262"/>
                        <a:pt x="1" y="262"/>
                      </a:cubicBezTo>
                      <a:lnTo>
                        <a:pt x="1" y="29567"/>
                      </a:lnTo>
                      <a:cubicBezTo>
                        <a:pt x="145" y="29567"/>
                        <a:pt x="262" y="29684"/>
                        <a:pt x="262" y="29828"/>
                      </a:cubicBezTo>
                      <a:lnTo>
                        <a:pt x="11354" y="29828"/>
                      </a:lnTo>
                      <a:cubicBezTo>
                        <a:pt x="11354" y="29685"/>
                        <a:pt x="11471" y="29567"/>
                        <a:pt x="11615" y="29567"/>
                      </a:cubicBezTo>
                      <a:lnTo>
                        <a:pt x="11615" y="262"/>
                      </a:lnTo>
                      <a:cubicBezTo>
                        <a:pt x="11471" y="262"/>
                        <a:pt x="11354" y="145"/>
                        <a:pt x="1135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0" name="Google Shape;2360;p39"/>
                <p:cNvSpPr/>
                <p:nvPr/>
              </p:nvSpPr>
              <p:spPr>
                <a:xfrm>
                  <a:off x="2482325" y="2225525"/>
                  <a:ext cx="228200" cy="687850"/>
                </a:xfrm>
                <a:custGeom>
                  <a:avLst/>
                  <a:gdLst/>
                  <a:ahLst/>
                  <a:cxnLst/>
                  <a:rect l="l" t="t" r="r" b="b"/>
                  <a:pathLst>
                    <a:path w="9128" h="27514" extrusionOk="0">
                      <a:moveTo>
                        <a:pt x="245" y="0"/>
                      </a:moveTo>
                      <a:cubicBezTo>
                        <a:pt x="245" y="136"/>
                        <a:pt x="135" y="245"/>
                        <a:pt x="1" y="245"/>
                      </a:cubicBezTo>
                      <a:lnTo>
                        <a:pt x="1" y="27270"/>
                      </a:lnTo>
                      <a:cubicBezTo>
                        <a:pt x="135" y="27270"/>
                        <a:pt x="245" y="27379"/>
                        <a:pt x="245" y="27514"/>
                      </a:cubicBezTo>
                      <a:lnTo>
                        <a:pt x="8882" y="27514"/>
                      </a:lnTo>
                      <a:cubicBezTo>
                        <a:pt x="8882" y="27379"/>
                        <a:pt x="8990" y="27270"/>
                        <a:pt x="9127" y="27270"/>
                      </a:cubicBezTo>
                      <a:lnTo>
                        <a:pt x="9127" y="245"/>
                      </a:lnTo>
                      <a:cubicBezTo>
                        <a:pt x="8991" y="245"/>
                        <a:pt x="8882" y="136"/>
                        <a:pt x="8882"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61" name="Google Shape;2361;p39"/>
                <p:cNvSpPr/>
                <p:nvPr/>
              </p:nvSpPr>
              <p:spPr>
                <a:xfrm>
                  <a:off x="2412350" y="1908900"/>
                  <a:ext cx="368150" cy="209250"/>
                </a:xfrm>
                <a:custGeom>
                  <a:avLst/>
                  <a:gdLst/>
                  <a:ahLst/>
                  <a:cxnLst/>
                  <a:rect l="l" t="t" r="r" b="b"/>
                  <a:pathLst>
                    <a:path w="14726" h="8370" extrusionOk="0">
                      <a:moveTo>
                        <a:pt x="0" y="0"/>
                      </a:moveTo>
                      <a:lnTo>
                        <a:pt x="0" y="8370"/>
                      </a:lnTo>
                      <a:lnTo>
                        <a:pt x="14725" y="8370"/>
                      </a:lnTo>
                      <a:lnTo>
                        <a:pt x="147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62" name="Google Shape;2362;p39"/>
                <p:cNvSpPr/>
                <p:nvPr/>
              </p:nvSpPr>
              <p:spPr>
                <a:xfrm>
                  <a:off x="2412350" y="192622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3" name="Google Shape;2363;p39"/>
                <p:cNvSpPr/>
                <p:nvPr/>
              </p:nvSpPr>
              <p:spPr>
                <a:xfrm>
                  <a:off x="2430475" y="1946425"/>
                  <a:ext cx="331825" cy="20750"/>
                </a:xfrm>
                <a:custGeom>
                  <a:avLst/>
                  <a:gdLst/>
                  <a:ahLst/>
                  <a:cxnLst/>
                  <a:rect l="l" t="t" r="r" b="b"/>
                  <a:pathLst>
                    <a:path w="13273" h="830" extrusionOk="0">
                      <a:moveTo>
                        <a:pt x="416" y="1"/>
                      </a:moveTo>
                      <a:cubicBezTo>
                        <a:pt x="186" y="1"/>
                        <a:pt x="1" y="187"/>
                        <a:pt x="1" y="416"/>
                      </a:cubicBezTo>
                      <a:cubicBezTo>
                        <a:pt x="1" y="646"/>
                        <a:pt x="185" y="830"/>
                        <a:pt x="414" y="830"/>
                      </a:cubicBezTo>
                      <a:cubicBezTo>
                        <a:pt x="414" y="830"/>
                        <a:pt x="415" y="830"/>
                        <a:pt x="416" y="830"/>
                      </a:cubicBezTo>
                      <a:cubicBezTo>
                        <a:pt x="642" y="830"/>
                        <a:pt x="830" y="646"/>
                        <a:pt x="830" y="416"/>
                      </a:cubicBezTo>
                      <a:cubicBezTo>
                        <a:pt x="830" y="188"/>
                        <a:pt x="645" y="1"/>
                        <a:pt x="416" y="1"/>
                      </a:cubicBezTo>
                      <a:close/>
                      <a:moveTo>
                        <a:pt x="2490" y="1"/>
                      </a:moveTo>
                      <a:cubicBezTo>
                        <a:pt x="2259" y="1"/>
                        <a:pt x="2075" y="187"/>
                        <a:pt x="2075" y="416"/>
                      </a:cubicBezTo>
                      <a:cubicBezTo>
                        <a:pt x="2075" y="646"/>
                        <a:pt x="2259" y="830"/>
                        <a:pt x="2488" y="830"/>
                      </a:cubicBezTo>
                      <a:cubicBezTo>
                        <a:pt x="2488" y="830"/>
                        <a:pt x="2489" y="830"/>
                        <a:pt x="2490" y="830"/>
                      </a:cubicBezTo>
                      <a:cubicBezTo>
                        <a:pt x="2716" y="830"/>
                        <a:pt x="2903" y="646"/>
                        <a:pt x="2903" y="416"/>
                      </a:cubicBezTo>
                      <a:cubicBezTo>
                        <a:pt x="2903" y="188"/>
                        <a:pt x="2717" y="1"/>
                        <a:pt x="2490" y="1"/>
                      </a:cubicBezTo>
                      <a:close/>
                      <a:moveTo>
                        <a:pt x="4562" y="1"/>
                      </a:moveTo>
                      <a:cubicBezTo>
                        <a:pt x="4332" y="1"/>
                        <a:pt x="4148" y="187"/>
                        <a:pt x="4148" y="416"/>
                      </a:cubicBezTo>
                      <a:cubicBezTo>
                        <a:pt x="4148" y="646"/>
                        <a:pt x="4331" y="830"/>
                        <a:pt x="4560" y="830"/>
                      </a:cubicBezTo>
                      <a:cubicBezTo>
                        <a:pt x="4561" y="830"/>
                        <a:pt x="4562" y="830"/>
                        <a:pt x="4562" y="830"/>
                      </a:cubicBezTo>
                      <a:cubicBezTo>
                        <a:pt x="4790" y="830"/>
                        <a:pt x="4977" y="646"/>
                        <a:pt x="4977" y="416"/>
                      </a:cubicBezTo>
                      <a:cubicBezTo>
                        <a:pt x="4977" y="188"/>
                        <a:pt x="4791" y="1"/>
                        <a:pt x="4562" y="1"/>
                      </a:cubicBezTo>
                      <a:close/>
                      <a:moveTo>
                        <a:pt x="6636" y="1"/>
                      </a:moveTo>
                      <a:cubicBezTo>
                        <a:pt x="6406" y="1"/>
                        <a:pt x="6222" y="187"/>
                        <a:pt x="6222" y="416"/>
                      </a:cubicBezTo>
                      <a:cubicBezTo>
                        <a:pt x="6222" y="646"/>
                        <a:pt x="6405" y="830"/>
                        <a:pt x="6634" y="830"/>
                      </a:cubicBezTo>
                      <a:cubicBezTo>
                        <a:pt x="6635" y="830"/>
                        <a:pt x="6636" y="830"/>
                        <a:pt x="6636" y="830"/>
                      </a:cubicBezTo>
                      <a:cubicBezTo>
                        <a:pt x="6864" y="830"/>
                        <a:pt x="7051" y="646"/>
                        <a:pt x="7051" y="416"/>
                      </a:cubicBezTo>
                      <a:cubicBezTo>
                        <a:pt x="7051" y="188"/>
                        <a:pt x="6865" y="1"/>
                        <a:pt x="6636" y="1"/>
                      </a:cubicBezTo>
                      <a:close/>
                      <a:moveTo>
                        <a:pt x="8711" y="1"/>
                      </a:moveTo>
                      <a:cubicBezTo>
                        <a:pt x="8481" y="1"/>
                        <a:pt x="8297" y="187"/>
                        <a:pt x="8297" y="416"/>
                      </a:cubicBezTo>
                      <a:cubicBezTo>
                        <a:pt x="8297" y="646"/>
                        <a:pt x="8480" y="830"/>
                        <a:pt x="8709" y="830"/>
                      </a:cubicBezTo>
                      <a:cubicBezTo>
                        <a:pt x="8710" y="830"/>
                        <a:pt x="8711" y="830"/>
                        <a:pt x="8711" y="830"/>
                      </a:cubicBezTo>
                      <a:cubicBezTo>
                        <a:pt x="8939" y="830"/>
                        <a:pt x="9126" y="646"/>
                        <a:pt x="9126" y="416"/>
                      </a:cubicBezTo>
                      <a:cubicBezTo>
                        <a:pt x="9126" y="188"/>
                        <a:pt x="8940" y="1"/>
                        <a:pt x="8711" y="1"/>
                      </a:cubicBezTo>
                      <a:close/>
                      <a:moveTo>
                        <a:pt x="10785" y="1"/>
                      </a:moveTo>
                      <a:cubicBezTo>
                        <a:pt x="10555" y="1"/>
                        <a:pt x="10370" y="187"/>
                        <a:pt x="10370" y="416"/>
                      </a:cubicBezTo>
                      <a:cubicBezTo>
                        <a:pt x="10370" y="646"/>
                        <a:pt x="10554" y="830"/>
                        <a:pt x="10783" y="830"/>
                      </a:cubicBezTo>
                      <a:cubicBezTo>
                        <a:pt x="10784" y="830"/>
                        <a:pt x="10784" y="830"/>
                        <a:pt x="10785" y="830"/>
                      </a:cubicBezTo>
                      <a:cubicBezTo>
                        <a:pt x="11012" y="830"/>
                        <a:pt x="11199" y="646"/>
                        <a:pt x="11199" y="416"/>
                      </a:cubicBezTo>
                      <a:cubicBezTo>
                        <a:pt x="11199" y="188"/>
                        <a:pt x="11014" y="1"/>
                        <a:pt x="10785" y="1"/>
                      </a:cubicBezTo>
                      <a:close/>
                      <a:moveTo>
                        <a:pt x="12859" y="1"/>
                      </a:moveTo>
                      <a:cubicBezTo>
                        <a:pt x="12629" y="1"/>
                        <a:pt x="12444" y="187"/>
                        <a:pt x="12444" y="416"/>
                      </a:cubicBezTo>
                      <a:cubicBezTo>
                        <a:pt x="12444" y="646"/>
                        <a:pt x="12628" y="830"/>
                        <a:pt x="12857" y="830"/>
                      </a:cubicBezTo>
                      <a:cubicBezTo>
                        <a:pt x="12858" y="830"/>
                        <a:pt x="12858" y="830"/>
                        <a:pt x="12859" y="830"/>
                      </a:cubicBezTo>
                      <a:cubicBezTo>
                        <a:pt x="13086" y="830"/>
                        <a:pt x="13273" y="646"/>
                        <a:pt x="13273" y="416"/>
                      </a:cubicBezTo>
                      <a:cubicBezTo>
                        <a:pt x="13273" y="188"/>
                        <a:pt x="13087" y="1"/>
                        <a:pt x="1285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64" name="Google Shape;2364;p39"/>
                <p:cNvSpPr/>
                <p:nvPr/>
              </p:nvSpPr>
              <p:spPr>
                <a:xfrm>
                  <a:off x="2412300" y="2003300"/>
                  <a:ext cx="368200" cy="79850"/>
                </a:xfrm>
                <a:custGeom>
                  <a:avLst/>
                  <a:gdLst/>
                  <a:ahLst/>
                  <a:cxnLst/>
                  <a:rect l="l" t="t" r="r" b="b"/>
                  <a:pathLst>
                    <a:path w="14728" h="3194" extrusionOk="0">
                      <a:moveTo>
                        <a:pt x="4968" y="0"/>
                      </a:moveTo>
                      <a:cubicBezTo>
                        <a:pt x="3872" y="0"/>
                        <a:pt x="2763" y="190"/>
                        <a:pt x="1736" y="398"/>
                      </a:cubicBezTo>
                      <a:cubicBezTo>
                        <a:pt x="1351" y="475"/>
                        <a:pt x="875" y="555"/>
                        <a:pt x="422" y="555"/>
                      </a:cubicBezTo>
                      <a:cubicBezTo>
                        <a:pt x="278" y="555"/>
                        <a:pt x="136" y="547"/>
                        <a:pt x="0" y="528"/>
                      </a:cubicBezTo>
                      <a:lnTo>
                        <a:pt x="0" y="1218"/>
                      </a:lnTo>
                      <a:cubicBezTo>
                        <a:pt x="395" y="1156"/>
                        <a:pt x="777" y="1065"/>
                        <a:pt x="1180" y="961"/>
                      </a:cubicBezTo>
                      <a:cubicBezTo>
                        <a:pt x="2242" y="689"/>
                        <a:pt x="3342" y="323"/>
                        <a:pt x="4465" y="216"/>
                      </a:cubicBezTo>
                      <a:cubicBezTo>
                        <a:pt x="4636" y="199"/>
                        <a:pt x="4804" y="192"/>
                        <a:pt x="4970" y="192"/>
                      </a:cubicBezTo>
                      <a:cubicBezTo>
                        <a:pt x="6069" y="192"/>
                        <a:pt x="7045" y="532"/>
                        <a:pt x="8054" y="882"/>
                      </a:cubicBezTo>
                      <a:cubicBezTo>
                        <a:pt x="9277" y="1308"/>
                        <a:pt x="10288" y="1624"/>
                        <a:pt x="11553" y="1624"/>
                      </a:cubicBezTo>
                      <a:cubicBezTo>
                        <a:pt x="11763" y="1624"/>
                        <a:pt x="11981" y="1615"/>
                        <a:pt x="12207" y="1597"/>
                      </a:cubicBezTo>
                      <a:cubicBezTo>
                        <a:pt x="13124" y="1523"/>
                        <a:pt x="13930" y="1149"/>
                        <a:pt x="14727" y="821"/>
                      </a:cubicBezTo>
                      <a:lnTo>
                        <a:pt x="14727" y="248"/>
                      </a:lnTo>
                      <a:cubicBezTo>
                        <a:pt x="13771" y="415"/>
                        <a:pt x="12848" y="649"/>
                        <a:pt x="11863" y="749"/>
                      </a:cubicBezTo>
                      <a:cubicBezTo>
                        <a:pt x="11579" y="778"/>
                        <a:pt x="11294" y="791"/>
                        <a:pt x="11009" y="791"/>
                      </a:cubicBezTo>
                      <a:cubicBezTo>
                        <a:pt x="9449" y="791"/>
                        <a:pt x="7874" y="396"/>
                        <a:pt x="6376" y="121"/>
                      </a:cubicBezTo>
                      <a:cubicBezTo>
                        <a:pt x="5914" y="36"/>
                        <a:pt x="5443" y="0"/>
                        <a:pt x="4968" y="0"/>
                      </a:cubicBezTo>
                      <a:close/>
                      <a:moveTo>
                        <a:pt x="4934" y="667"/>
                      </a:moveTo>
                      <a:cubicBezTo>
                        <a:pt x="4805" y="667"/>
                        <a:pt x="4675" y="672"/>
                        <a:pt x="4546" y="682"/>
                      </a:cubicBezTo>
                      <a:cubicBezTo>
                        <a:pt x="4376" y="695"/>
                        <a:pt x="3885" y="738"/>
                        <a:pt x="3817" y="945"/>
                      </a:cubicBezTo>
                      <a:cubicBezTo>
                        <a:pt x="3736" y="1195"/>
                        <a:pt x="4311" y="1342"/>
                        <a:pt x="4465" y="1414"/>
                      </a:cubicBezTo>
                      <a:cubicBezTo>
                        <a:pt x="4756" y="1548"/>
                        <a:pt x="5033" y="1677"/>
                        <a:pt x="5350" y="1677"/>
                      </a:cubicBezTo>
                      <a:cubicBezTo>
                        <a:pt x="5390" y="1677"/>
                        <a:pt x="5430" y="1675"/>
                        <a:pt x="5471" y="1670"/>
                      </a:cubicBezTo>
                      <a:cubicBezTo>
                        <a:pt x="5852" y="1630"/>
                        <a:pt x="6223" y="1535"/>
                        <a:pt x="6587" y="1417"/>
                      </a:cubicBezTo>
                      <a:cubicBezTo>
                        <a:pt x="6720" y="1373"/>
                        <a:pt x="6932" y="1344"/>
                        <a:pt x="6873" y="1160"/>
                      </a:cubicBezTo>
                      <a:cubicBezTo>
                        <a:pt x="6825" y="1011"/>
                        <a:pt x="6597" y="919"/>
                        <a:pt x="6459" y="888"/>
                      </a:cubicBezTo>
                      <a:cubicBezTo>
                        <a:pt x="6263" y="844"/>
                        <a:pt x="6061" y="796"/>
                        <a:pt x="5862" y="757"/>
                      </a:cubicBezTo>
                      <a:cubicBezTo>
                        <a:pt x="5818" y="747"/>
                        <a:pt x="5771" y="740"/>
                        <a:pt x="5725" y="731"/>
                      </a:cubicBezTo>
                      <a:cubicBezTo>
                        <a:pt x="5463" y="688"/>
                        <a:pt x="5199" y="667"/>
                        <a:pt x="4934" y="667"/>
                      </a:cubicBezTo>
                      <a:close/>
                      <a:moveTo>
                        <a:pt x="1810" y="1670"/>
                      </a:moveTo>
                      <a:cubicBezTo>
                        <a:pt x="1547" y="1670"/>
                        <a:pt x="1281" y="1689"/>
                        <a:pt x="999" y="1713"/>
                      </a:cubicBezTo>
                      <a:cubicBezTo>
                        <a:pt x="763" y="1734"/>
                        <a:pt x="486" y="1780"/>
                        <a:pt x="216" y="1780"/>
                      </a:cubicBezTo>
                      <a:cubicBezTo>
                        <a:pt x="144" y="1780"/>
                        <a:pt x="72" y="1777"/>
                        <a:pt x="2" y="1769"/>
                      </a:cubicBezTo>
                      <a:lnTo>
                        <a:pt x="2" y="1984"/>
                      </a:lnTo>
                      <a:cubicBezTo>
                        <a:pt x="81" y="1972"/>
                        <a:pt x="161" y="1960"/>
                        <a:pt x="239" y="1956"/>
                      </a:cubicBezTo>
                      <a:cubicBezTo>
                        <a:pt x="293" y="1953"/>
                        <a:pt x="348" y="1951"/>
                        <a:pt x="404" y="1951"/>
                      </a:cubicBezTo>
                      <a:cubicBezTo>
                        <a:pt x="826" y="1951"/>
                        <a:pt x="1299" y="2042"/>
                        <a:pt x="1676" y="2158"/>
                      </a:cubicBezTo>
                      <a:cubicBezTo>
                        <a:pt x="2346" y="2364"/>
                        <a:pt x="2839" y="2849"/>
                        <a:pt x="3545" y="3005"/>
                      </a:cubicBezTo>
                      <a:cubicBezTo>
                        <a:pt x="4074" y="3124"/>
                        <a:pt x="4569" y="3194"/>
                        <a:pt x="5067" y="3194"/>
                      </a:cubicBezTo>
                      <a:cubicBezTo>
                        <a:pt x="5476" y="3194"/>
                        <a:pt x="5887" y="3147"/>
                        <a:pt x="6319" y="3042"/>
                      </a:cubicBezTo>
                      <a:cubicBezTo>
                        <a:pt x="7120" y="2847"/>
                        <a:pt x="7853" y="2513"/>
                        <a:pt x="8664" y="2342"/>
                      </a:cubicBezTo>
                      <a:cubicBezTo>
                        <a:pt x="9212" y="2227"/>
                        <a:pt x="9807" y="2056"/>
                        <a:pt x="10383" y="2056"/>
                      </a:cubicBezTo>
                      <a:cubicBezTo>
                        <a:pt x="10519" y="2056"/>
                        <a:pt x="10654" y="2066"/>
                        <a:pt x="10787" y="2088"/>
                      </a:cubicBezTo>
                      <a:cubicBezTo>
                        <a:pt x="11240" y="2162"/>
                        <a:pt x="11701" y="2298"/>
                        <a:pt x="12143" y="2436"/>
                      </a:cubicBezTo>
                      <a:cubicBezTo>
                        <a:pt x="12597" y="2577"/>
                        <a:pt x="13003" y="2639"/>
                        <a:pt x="13431" y="2639"/>
                      </a:cubicBezTo>
                      <a:cubicBezTo>
                        <a:pt x="13674" y="2639"/>
                        <a:pt x="13924" y="2619"/>
                        <a:pt x="14194" y="2583"/>
                      </a:cubicBezTo>
                      <a:cubicBezTo>
                        <a:pt x="14283" y="2572"/>
                        <a:pt x="14482" y="2542"/>
                        <a:pt x="14726" y="2495"/>
                      </a:cubicBezTo>
                      <a:lnTo>
                        <a:pt x="14726" y="2185"/>
                      </a:lnTo>
                      <a:cubicBezTo>
                        <a:pt x="14714" y="2189"/>
                        <a:pt x="14701" y="2190"/>
                        <a:pt x="14689" y="2192"/>
                      </a:cubicBezTo>
                      <a:cubicBezTo>
                        <a:pt x="14239" y="2274"/>
                        <a:pt x="13807" y="2314"/>
                        <a:pt x="13365" y="2314"/>
                      </a:cubicBezTo>
                      <a:cubicBezTo>
                        <a:pt x="13171" y="2314"/>
                        <a:pt x="12976" y="2306"/>
                        <a:pt x="12776" y="2291"/>
                      </a:cubicBezTo>
                      <a:cubicBezTo>
                        <a:pt x="11759" y="2207"/>
                        <a:pt x="10801" y="1758"/>
                        <a:pt x="9774" y="1758"/>
                      </a:cubicBezTo>
                      <a:cubicBezTo>
                        <a:pt x="9762" y="1758"/>
                        <a:pt x="9750" y="1758"/>
                        <a:pt x="9738" y="1758"/>
                      </a:cubicBezTo>
                      <a:cubicBezTo>
                        <a:pt x="8824" y="1767"/>
                        <a:pt x="8073" y="1959"/>
                        <a:pt x="7203" y="2207"/>
                      </a:cubicBezTo>
                      <a:cubicBezTo>
                        <a:pt x="6697" y="2351"/>
                        <a:pt x="6146" y="2427"/>
                        <a:pt x="5602" y="2427"/>
                      </a:cubicBezTo>
                      <a:cubicBezTo>
                        <a:pt x="5268" y="2427"/>
                        <a:pt x="4937" y="2399"/>
                        <a:pt x="4620" y="2339"/>
                      </a:cubicBezTo>
                      <a:cubicBezTo>
                        <a:pt x="3965" y="2213"/>
                        <a:pt x="3379" y="1913"/>
                        <a:pt x="2737" y="1768"/>
                      </a:cubicBezTo>
                      <a:cubicBezTo>
                        <a:pt x="2418" y="1695"/>
                        <a:pt x="2115" y="1670"/>
                        <a:pt x="1810" y="16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5" name="Google Shape;2365;p39"/>
                <p:cNvSpPr/>
                <p:nvPr/>
              </p:nvSpPr>
              <p:spPr>
                <a:xfrm>
                  <a:off x="2412350" y="3005525"/>
                  <a:ext cx="368150" cy="224475"/>
                </a:xfrm>
                <a:custGeom>
                  <a:avLst/>
                  <a:gdLst/>
                  <a:ahLst/>
                  <a:cxnLst/>
                  <a:rect l="l" t="t" r="r" b="b"/>
                  <a:pathLst>
                    <a:path w="14726" h="8979" extrusionOk="0">
                      <a:moveTo>
                        <a:pt x="0" y="1"/>
                      </a:moveTo>
                      <a:lnTo>
                        <a:pt x="0" y="8979"/>
                      </a:lnTo>
                      <a:lnTo>
                        <a:pt x="14725" y="8979"/>
                      </a:lnTo>
                      <a:lnTo>
                        <a:pt x="1472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66" name="Google Shape;2366;p39"/>
                <p:cNvSpPr/>
                <p:nvPr/>
              </p:nvSpPr>
              <p:spPr>
                <a:xfrm>
                  <a:off x="2412350" y="315147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7" name="Google Shape;2367;p39"/>
                <p:cNvSpPr/>
                <p:nvPr/>
              </p:nvSpPr>
              <p:spPr>
                <a:xfrm>
                  <a:off x="2430475" y="3171750"/>
                  <a:ext cx="331825" cy="20725"/>
                </a:xfrm>
                <a:custGeom>
                  <a:avLst/>
                  <a:gdLst/>
                  <a:ahLst/>
                  <a:cxnLst/>
                  <a:rect l="l" t="t" r="r" b="b"/>
                  <a:pathLst>
                    <a:path w="13273" h="829" extrusionOk="0">
                      <a:moveTo>
                        <a:pt x="416" y="0"/>
                      </a:moveTo>
                      <a:cubicBezTo>
                        <a:pt x="186" y="0"/>
                        <a:pt x="1" y="184"/>
                        <a:pt x="1" y="414"/>
                      </a:cubicBezTo>
                      <a:cubicBezTo>
                        <a:pt x="1" y="642"/>
                        <a:pt x="186" y="829"/>
                        <a:pt x="416" y="829"/>
                      </a:cubicBezTo>
                      <a:cubicBezTo>
                        <a:pt x="642" y="829"/>
                        <a:pt x="830" y="643"/>
                        <a:pt x="830" y="414"/>
                      </a:cubicBezTo>
                      <a:cubicBezTo>
                        <a:pt x="830" y="184"/>
                        <a:pt x="645" y="0"/>
                        <a:pt x="416" y="0"/>
                      </a:cubicBezTo>
                      <a:close/>
                      <a:moveTo>
                        <a:pt x="2490" y="0"/>
                      </a:moveTo>
                      <a:cubicBezTo>
                        <a:pt x="2260" y="0"/>
                        <a:pt x="2075" y="184"/>
                        <a:pt x="2075" y="414"/>
                      </a:cubicBezTo>
                      <a:cubicBezTo>
                        <a:pt x="2075" y="642"/>
                        <a:pt x="2259" y="829"/>
                        <a:pt x="2490" y="829"/>
                      </a:cubicBezTo>
                      <a:cubicBezTo>
                        <a:pt x="2716" y="829"/>
                        <a:pt x="2903" y="643"/>
                        <a:pt x="2903" y="414"/>
                      </a:cubicBezTo>
                      <a:cubicBezTo>
                        <a:pt x="2903" y="184"/>
                        <a:pt x="2717" y="0"/>
                        <a:pt x="2490" y="0"/>
                      </a:cubicBezTo>
                      <a:close/>
                      <a:moveTo>
                        <a:pt x="4562" y="0"/>
                      </a:moveTo>
                      <a:cubicBezTo>
                        <a:pt x="4332" y="0"/>
                        <a:pt x="4148" y="184"/>
                        <a:pt x="4148" y="414"/>
                      </a:cubicBezTo>
                      <a:cubicBezTo>
                        <a:pt x="4148" y="642"/>
                        <a:pt x="4332" y="829"/>
                        <a:pt x="4562" y="829"/>
                      </a:cubicBezTo>
                      <a:cubicBezTo>
                        <a:pt x="4790" y="829"/>
                        <a:pt x="4977" y="643"/>
                        <a:pt x="4977" y="414"/>
                      </a:cubicBezTo>
                      <a:cubicBezTo>
                        <a:pt x="4977" y="184"/>
                        <a:pt x="4791" y="0"/>
                        <a:pt x="4562" y="0"/>
                      </a:cubicBezTo>
                      <a:close/>
                      <a:moveTo>
                        <a:pt x="6637" y="0"/>
                      </a:moveTo>
                      <a:cubicBezTo>
                        <a:pt x="6406" y="0"/>
                        <a:pt x="6222" y="184"/>
                        <a:pt x="6223" y="414"/>
                      </a:cubicBezTo>
                      <a:cubicBezTo>
                        <a:pt x="6223" y="642"/>
                        <a:pt x="6407" y="829"/>
                        <a:pt x="6637" y="829"/>
                      </a:cubicBezTo>
                      <a:cubicBezTo>
                        <a:pt x="6865" y="829"/>
                        <a:pt x="7052" y="643"/>
                        <a:pt x="7052" y="414"/>
                      </a:cubicBezTo>
                      <a:cubicBezTo>
                        <a:pt x="7052" y="184"/>
                        <a:pt x="6866" y="0"/>
                        <a:pt x="6637" y="0"/>
                      </a:cubicBezTo>
                      <a:close/>
                      <a:moveTo>
                        <a:pt x="8711" y="0"/>
                      </a:moveTo>
                      <a:cubicBezTo>
                        <a:pt x="8481" y="0"/>
                        <a:pt x="8297" y="184"/>
                        <a:pt x="8297" y="414"/>
                      </a:cubicBezTo>
                      <a:cubicBezTo>
                        <a:pt x="8297" y="642"/>
                        <a:pt x="8481" y="829"/>
                        <a:pt x="8711" y="829"/>
                      </a:cubicBezTo>
                      <a:cubicBezTo>
                        <a:pt x="8939" y="829"/>
                        <a:pt x="9126" y="643"/>
                        <a:pt x="9126" y="414"/>
                      </a:cubicBezTo>
                      <a:cubicBezTo>
                        <a:pt x="9126" y="184"/>
                        <a:pt x="8940" y="0"/>
                        <a:pt x="8711" y="0"/>
                      </a:cubicBezTo>
                      <a:close/>
                      <a:moveTo>
                        <a:pt x="10785" y="0"/>
                      </a:moveTo>
                      <a:cubicBezTo>
                        <a:pt x="10555" y="0"/>
                        <a:pt x="10370" y="184"/>
                        <a:pt x="10370" y="414"/>
                      </a:cubicBezTo>
                      <a:cubicBezTo>
                        <a:pt x="10370" y="642"/>
                        <a:pt x="10555" y="829"/>
                        <a:pt x="10785" y="829"/>
                      </a:cubicBezTo>
                      <a:cubicBezTo>
                        <a:pt x="11012" y="829"/>
                        <a:pt x="11199" y="643"/>
                        <a:pt x="11199" y="414"/>
                      </a:cubicBezTo>
                      <a:cubicBezTo>
                        <a:pt x="11199" y="184"/>
                        <a:pt x="11014" y="0"/>
                        <a:pt x="10785" y="0"/>
                      </a:cubicBezTo>
                      <a:close/>
                      <a:moveTo>
                        <a:pt x="12859" y="0"/>
                      </a:moveTo>
                      <a:cubicBezTo>
                        <a:pt x="12629" y="0"/>
                        <a:pt x="12444" y="184"/>
                        <a:pt x="12444" y="414"/>
                      </a:cubicBezTo>
                      <a:cubicBezTo>
                        <a:pt x="12444" y="642"/>
                        <a:pt x="12629" y="829"/>
                        <a:pt x="12859" y="829"/>
                      </a:cubicBezTo>
                      <a:cubicBezTo>
                        <a:pt x="13086" y="829"/>
                        <a:pt x="13273" y="643"/>
                        <a:pt x="13273" y="414"/>
                      </a:cubicBezTo>
                      <a:cubicBezTo>
                        <a:pt x="13273" y="184"/>
                        <a:pt x="13087" y="0"/>
                        <a:pt x="12859"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68" name="Google Shape;2368;p39"/>
                <p:cNvSpPr/>
                <p:nvPr/>
              </p:nvSpPr>
              <p:spPr>
                <a:xfrm>
                  <a:off x="2412350" y="3055775"/>
                  <a:ext cx="368175" cy="79850"/>
                </a:xfrm>
                <a:custGeom>
                  <a:avLst/>
                  <a:gdLst/>
                  <a:ahLst/>
                  <a:cxnLst/>
                  <a:rect l="l" t="t" r="r" b="b"/>
                  <a:pathLst>
                    <a:path w="14727" h="3194" extrusionOk="0">
                      <a:moveTo>
                        <a:pt x="5065" y="0"/>
                      </a:moveTo>
                      <a:cubicBezTo>
                        <a:pt x="4567" y="0"/>
                        <a:pt x="4072" y="70"/>
                        <a:pt x="3544" y="188"/>
                      </a:cubicBezTo>
                      <a:cubicBezTo>
                        <a:pt x="2838" y="346"/>
                        <a:pt x="2345" y="831"/>
                        <a:pt x="1675" y="1036"/>
                      </a:cubicBezTo>
                      <a:cubicBezTo>
                        <a:pt x="1298" y="1151"/>
                        <a:pt x="824" y="1243"/>
                        <a:pt x="402" y="1243"/>
                      </a:cubicBezTo>
                      <a:cubicBezTo>
                        <a:pt x="346" y="1243"/>
                        <a:pt x="292" y="1241"/>
                        <a:pt x="238" y="1238"/>
                      </a:cubicBezTo>
                      <a:cubicBezTo>
                        <a:pt x="161" y="1234"/>
                        <a:pt x="81" y="1223"/>
                        <a:pt x="2" y="1209"/>
                      </a:cubicBezTo>
                      <a:lnTo>
                        <a:pt x="2" y="1425"/>
                      </a:lnTo>
                      <a:cubicBezTo>
                        <a:pt x="72" y="1417"/>
                        <a:pt x="143" y="1414"/>
                        <a:pt x="215" y="1414"/>
                      </a:cubicBezTo>
                      <a:cubicBezTo>
                        <a:pt x="485" y="1414"/>
                        <a:pt x="762" y="1460"/>
                        <a:pt x="998" y="1481"/>
                      </a:cubicBezTo>
                      <a:cubicBezTo>
                        <a:pt x="1280" y="1505"/>
                        <a:pt x="1545" y="1524"/>
                        <a:pt x="1807" y="1524"/>
                      </a:cubicBezTo>
                      <a:cubicBezTo>
                        <a:pt x="2113" y="1524"/>
                        <a:pt x="2416" y="1499"/>
                        <a:pt x="2736" y="1426"/>
                      </a:cubicBezTo>
                      <a:cubicBezTo>
                        <a:pt x="3380" y="1281"/>
                        <a:pt x="3964" y="979"/>
                        <a:pt x="4619" y="855"/>
                      </a:cubicBezTo>
                      <a:cubicBezTo>
                        <a:pt x="4936" y="794"/>
                        <a:pt x="5267" y="765"/>
                        <a:pt x="5601" y="765"/>
                      </a:cubicBezTo>
                      <a:cubicBezTo>
                        <a:pt x="6146" y="765"/>
                        <a:pt x="6697" y="843"/>
                        <a:pt x="7202" y="986"/>
                      </a:cubicBezTo>
                      <a:cubicBezTo>
                        <a:pt x="8073" y="1235"/>
                        <a:pt x="8824" y="1427"/>
                        <a:pt x="9737" y="1436"/>
                      </a:cubicBezTo>
                      <a:cubicBezTo>
                        <a:pt x="9746" y="1436"/>
                        <a:pt x="9756" y="1436"/>
                        <a:pt x="9766" y="1436"/>
                      </a:cubicBezTo>
                      <a:cubicBezTo>
                        <a:pt x="10795" y="1436"/>
                        <a:pt x="11756" y="987"/>
                        <a:pt x="12777" y="903"/>
                      </a:cubicBezTo>
                      <a:cubicBezTo>
                        <a:pt x="12979" y="887"/>
                        <a:pt x="13177" y="878"/>
                        <a:pt x="13374" y="878"/>
                      </a:cubicBezTo>
                      <a:cubicBezTo>
                        <a:pt x="13813" y="878"/>
                        <a:pt x="14243" y="919"/>
                        <a:pt x="14688" y="1001"/>
                      </a:cubicBezTo>
                      <a:cubicBezTo>
                        <a:pt x="14699" y="1004"/>
                        <a:pt x="14712" y="1005"/>
                        <a:pt x="14725" y="1009"/>
                      </a:cubicBezTo>
                      <a:lnTo>
                        <a:pt x="14725" y="699"/>
                      </a:lnTo>
                      <a:cubicBezTo>
                        <a:pt x="14481" y="654"/>
                        <a:pt x="14281" y="623"/>
                        <a:pt x="14194" y="611"/>
                      </a:cubicBezTo>
                      <a:cubicBezTo>
                        <a:pt x="13922" y="575"/>
                        <a:pt x="13671" y="555"/>
                        <a:pt x="13427" y="555"/>
                      </a:cubicBezTo>
                      <a:cubicBezTo>
                        <a:pt x="13000" y="555"/>
                        <a:pt x="12595" y="616"/>
                        <a:pt x="12142" y="758"/>
                      </a:cubicBezTo>
                      <a:cubicBezTo>
                        <a:pt x="11702" y="896"/>
                        <a:pt x="11240" y="1031"/>
                        <a:pt x="10787" y="1106"/>
                      </a:cubicBezTo>
                      <a:cubicBezTo>
                        <a:pt x="10654" y="1128"/>
                        <a:pt x="10519" y="1137"/>
                        <a:pt x="10384" y="1137"/>
                      </a:cubicBezTo>
                      <a:cubicBezTo>
                        <a:pt x="9806" y="1137"/>
                        <a:pt x="9211" y="967"/>
                        <a:pt x="8664" y="852"/>
                      </a:cubicBezTo>
                      <a:cubicBezTo>
                        <a:pt x="7853" y="681"/>
                        <a:pt x="7120" y="346"/>
                        <a:pt x="6318" y="152"/>
                      </a:cubicBezTo>
                      <a:cubicBezTo>
                        <a:pt x="5886" y="47"/>
                        <a:pt x="5475" y="0"/>
                        <a:pt x="5065" y="0"/>
                      </a:cubicBezTo>
                      <a:close/>
                      <a:moveTo>
                        <a:pt x="5347" y="1519"/>
                      </a:moveTo>
                      <a:cubicBezTo>
                        <a:pt x="5031" y="1519"/>
                        <a:pt x="4753" y="1648"/>
                        <a:pt x="4464" y="1782"/>
                      </a:cubicBezTo>
                      <a:cubicBezTo>
                        <a:pt x="4311" y="1853"/>
                        <a:pt x="3734" y="2002"/>
                        <a:pt x="3816" y="2250"/>
                      </a:cubicBezTo>
                      <a:cubicBezTo>
                        <a:pt x="3883" y="2457"/>
                        <a:pt x="4376" y="2500"/>
                        <a:pt x="4546" y="2513"/>
                      </a:cubicBezTo>
                      <a:cubicBezTo>
                        <a:pt x="4675" y="2523"/>
                        <a:pt x="4804" y="2528"/>
                        <a:pt x="4933" y="2528"/>
                      </a:cubicBezTo>
                      <a:cubicBezTo>
                        <a:pt x="5198" y="2528"/>
                        <a:pt x="5462" y="2507"/>
                        <a:pt x="5724" y="2464"/>
                      </a:cubicBezTo>
                      <a:cubicBezTo>
                        <a:pt x="5769" y="2456"/>
                        <a:pt x="5816" y="2448"/>
                        <a:pt x="5862" y="2438"/>
                      </a:cubicBezTo>
                      <a:cubicBezTo>
                        <a:pt x="6061" y="2399"/>
                        <a:pt x="6263" y="2351"/>
                        <a:pt x="6459" y="2307"/>
                      </a:cubicBezTo>
                      <a:cubicBezTo>
                        <a:pt x="6597" y="2276"/>
                        <a:pt x="6825" y="2184"/>
                        <a:pt x="6874" y="2035"/>
                      </a:cubicBezTo>
                      <a:cubicBezTo>
                        <a:pt x="6932" y="1852"/>
                        <a:pt x="6721" y="1822"/>
                        <a:pt x="6586" y="1778"/>
                      </a:cubicBezTo>
                      <a:cubicBezTo>
                        <a:pt x="6222" y="1660"/>
                        <a:pt x="5852" y="1565"/>
                        <a:pt x="5471" y="1526"/>
                      </a:cubicBezTo>
                      <a:cubicBezTo>
                        <a:pt x="5429" y="1521"/>
                        <a:pt x="5388" y="1519"/>
                        <a:pt x="5347" y="1519"/>
                      </a:cubicBezTo>
                      <a:close/>
                      <a:moveTo>
                        <a:pt x="11556" y="1570"/>
                      </a:moveTo>
                      <a:cubicBezTo>
                        <a:pt x="10290" y="1570"/>
                        <a:pt x="9278" y="1887"/>
                        <a:pt x="8054" y="2312"/>
                      </a:cubicBezTo>
                      <a:cubicBezTo>
                        <a:pt x="7043" y="2661"/>
                        <a:pt x="6068" y="3002"/>
                        <a:pt x="4968" y="3002"/>
                      </a:cubicBezTo>
                      <a:cubicBezTo>
                        <a:pt x="4803" y="3002"/>
                        <a:pt x="4635" y="2995"/>
                        <a:pt x="4464" y="2978"/>
                      </a:cubicBezTo>
                      <a:cubicBezTo>
                        <a:pt x="3340" y="2870"/>
                        <a:pt x="2242" y="2505"/>
                        <a:pt x="1179" y="2233"/>
                      </a:cubicBezTo>
                      <a:cubicBezTo>
                        <a:pt x="777" y="2128"/>
                        <a:pt x="394" y="2038"/>
                        <a:pt x="0" y="1976"/>
                      </a:cubicBezTo>
                      <a:lnTo>
                        <a:pt x="0" y="2666"/>
                      </a:lnTo>
                      <a:cubicBezTo>
                        <a:pt x="136" y="2647"/>
                        <a:pt x="278" y="2639"/>
                        <a:pt x="421" y="2639"/>
                      </a:cubicBezTo>
                      <a:cubicBezTo>
                        <a:pt x="875" y="2639"/>
                        <a:pt x="1350" y="2719"/>
                        <a:pt x="1735" y="2796"/>
                      </a:cubicBezTo>
                      <a:cubicBezTo>
                        <a:pt x="2763" y="3004"/>
                        <a:pt x="3872" y="3194"/>
                        <a:pt x="4969" y="3194"/>
                      </a:cubicBezTo>
                      <a:cubicBezTo>
                        <a:pt x="5443" y="3194"/>
                        <a:pt x="5914" y="3158"/>
                        <a:pt x="6376" y="3073"/>
                      </a:cubicBezTo>
                      <a:cubicBezTo>
                        <a:pt x="7874" y="2797"/>
                        <a:pt x="9451" y="2403"/>
                        <a:pt x="11011" y="2403"/>
                      </a:cubicBezTo>
                      <a:cubicBezTo>
                        <a:pt x="11296" y="2403"/>
                        <a:pt x="11580" y="2416"/>
                        <a:pt x="11863" y="2445"/>
                      </a:cubicBezTo>
                      <a:cubicBezTo>
                        <a:pt x="12846" y="2545"/>
                        <a:pt x="13769" y="2779"/>
                        <a:pt x="14726" y="2946"/>
                      </a:cubicBezTo>
                      <a:lnTo>
                        <a:pt x="14726" y="2373"/>
                      </a:lnTo>
                      <a:cubicBezTo>
                        <a:pt x="13930" y="2045"/>
                        <a:pt x="13122" y="1671"/>
                        <a:pt x="12206" y="1597"/>
                      </a:cubicBezTo>
                      <a:cubicBezTo>
                        <a:pt x="11981" y="1579"/>
                        <a:pt x="11765" y="1570"/>
                        <a:pt x="11556" y="15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9" name="Google Shape;2369;p39"/>
                <p:cNvSpPr/>
                <p:nvPr/>
              </p:nvSpPr>
              <p:spPr>
                <a:xfrm>
                  <a:off x="2523825" y="2496900"/>
                  <a:ext cx="145175" cy="145150"/>
                </a:xfrm>
                <a:custGeom>
                  <a:avLst/>
                  <a:gdLst/>
                  <a:ahLst/>
                  <a:cxnLst/>
                  <a:rect l="l" t="t" r="r" b="b"/>
                  <a:pathLst>
                    <a:path w="5807" h="5806" extrusionOk="0">
                      <a:moveTo>
                        <a:pt x="2903" y="0"/>
                      </a:moveTo>
                      <a:cubicBezTo>
                        <a:pt x="1300" y="0"/>
                        <a:pt x="1" y="1300"/>
                        <a:pt x="1" y="2903"/>
                      </a:cubicBezTo>
                      <a:cubicBezTo>
                        <a:pt x="1" y="4506"/>
                        <a:pt x="1300" y="5806"/>
                        <a:pt x="2903" y="5806"/>
                      </a:cubicBezTo>
                      <a:cubicBezTo>
                        <a:pt x="4507" y="5806"/>
                        <a:pt x="5806" y="4506"/>
                        <a:pt x="5806" y="2903"/>
                      </a:cubicBezTo>
                      <a:cubicBezTo>
                        <a:pt x="5806" y="1300"/>
                        <a:pt x="4507" y="0"/>
                        <a:pt x="29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70" name="Google Shape;2370;p39"/>
                <p:cNvSpPr/>
                <p:nvPr/>
              </p:nvSpPr>
              <p:spPr>
                <a:xfrm>
                  <a:off x="2484825" y="2270100"/>
                  <a:ext cx="209825" cy="597000"/>
                </a:xfrm>
                <a:custGeom>
                  <a:avLst/>
                  <a:gdLst/>
                  <a:ahLst/>
                  <a:cxnLst/>
                  <a:rect l="l" t="t" r="r" b="b"/>
                  <a:pathLst>
                    <a:path w="8393" h="23880" extrusionOk="0">
                      <a:moveTo>
                        <a:pt x="4398" y="8406"/>
                      </a:moveTo>
                      <a:cubicBezTo>
                        <a:pt x="5273" y="8406"/>
                        <a:pt x="6155" y="8719"/>
                        <a:pt x="6854" y="9336"/>
                      </a:cubicBezTo>
                      <a:cubicBezTo>
                        <a:pt x="7628" y="10019"/>
                        <a:pt x="8084" y="10980"/>
                        <a:pt x="8103" y="11976"/>
                      </a:cubicBezTo>
                      <a:cubicBezTo>
                        <a:pt x="8115" y="12676"/>
                        <a:pt x="7916" y="13364"/>
                        <a:pt x="7527" y="13968"/>
                      </a:cubicBezTo>
                      <a:cubicBezTo>
                        <a:pt x="7253" y="14391"/>
                        <a:pt x="6985" y="14728"/>
                        <a:pt x="6567" y="14995"/>
                      </a:cubicBezTo>
                      <a:cubicBezTo>
                        <a:pt x="5740" y="15523"/>
                        <a:pt x="5020" y="15709"/>
                        <a:pt x="4415" y="15709"/>
                      </a:cubicBezTo>
                      <a:cubicBezTo>
                        <a:pt x="3821" y="15709"/>
                        <a:pt x="3338" y="15529"/>
                        <a:pt x="2974" y="15316"/>
                      </a:cubicBezTo>
                      <a:cubicBezTo>
                        <a:pt x="1060" y="14193"/>
                        <a:pt x="456" y="12157"/>
                        <a:pt x="977" y="10839"/>
                      </a:cubicBezTo>
                      <a:cubicBezTo>
                        <a:pt x="1276" y="10080"/>
                        <a:pt x="1707" y="9527"/>
                        <a:pt x="2370" y="9049"/>
                      </a:cubicBezTo>
                      <a:cubicBezTo>
                        <a:pt x="2968" y="8617"/>
                        <a:pt x="3680" y="8406"/>
                        <a:pt x="4398" y="8406"/>
                      </a:cubicBezTo>
                      <a:close/>
                      <a:moveTo>
                        <a:pt x="3140" y="0"/>
                      </a:moveTo>
                      <a:lnTo>
                        <a:pt x="3140" y="278"/>
                      </a:lnTo>
                      <a:lnTo>
                        <a:pt x="4324" y="278"/>
                      </a:lnTo>
                      <a:lnTo>
                        <a:pt x="4324" y="8130"/>
                      </a:lnTo>
                      <a:cubicBezTo>
                        <a:pt x="3575" y="8144"/>
                        <a:pt x="2832" y="8374"/>
                        <a:pt x="2207" y="8825"/>
                      </a:cubicBezTo>
                      <a:cubicBezTo>
                        <a:pt x="1497" y="9337"/>
                        <a:pt x="1039" y="9927"/>
                        <a:pt x="718" y="10739"/>
                      </a:cubicBezTo>
                      <a:cubicBezTo>
                        <a:pt x="0" y="12557"/>
                        <a:pt x="1230" y="14616"/>
                        <a:pt x="2832" y="15558"/>
                      </a:cubicBezTo>
                      <a:cubicBezTo>
                        <a:pt x="3301" y="15834"/>
                        <a:pt x="3802" y="15975"/>
                        <a:pt x="4324" y="15990"/>
                      </a:cubicBezTo>
                      <a:lnTo>
                        <a:pt x="4324" y="23601"/>
                      </a:lnTo>
                      <a:lnTo>
                        <a:pt x="3140" y="23601"/>
                      </a:lnTo>
                      <a:lnTo>
                        <a:pt x="3140" y="23879"/>
                      </a:lnTo>
                      <a:lnTo>
                        <a:pt x="5762" y="23879"/>
                      </a:lnTo>
                      <a:lnTo>
                        <a:pt x="5762" y="23601"/>
                      </a:lnTo>
                      <a:lnTo>
                        <a:pt x="4602" y="23601"/>
                      </a:lnTo>
                      <a:lnTo>
                        <a:pt x="4602" y="15985"/>
                      </a:lnTo>
                      <a:cubicBezTo>
                        <a:pt x="5280" y="15944"/>
                        <a:pt x="5992" y="15695"/>
                        <a:pt x="6715" y="15232"/>
                      </a:cubicBezTo>
                      <a:cubicBezTo>
                        <a:pt x="7204" y="14921"/>
                        <a:pt x="7505" y="14513"/>
                        <a:pt x="7760" y="14119"/>
                      </a:cubicBezTo>
                      <a:cubicBezTo>
                        <a:pt x="8179" y="13470"/>
                        <a:pt x="8393" y="12727"/>
                        <a:pt x="8378" y="11973"/>
                      </a:cubicBezTo>
                      <a:cubicBezTo>
                        <a:pt x="8359" y="10899"/>
                        <a:pt x="7869" y="9863"/>
                        <a:pt x="7036" y="9129"/>
                      </a:cubicBezTo>
                      <a:cubicBezTo>
                        <a:pt x="6340" y="8515"/>
                        <a:pt x="5474" y="8182"/>
                        <a:pt x="4602" y="8136"/>
                      </a:cubicBezTo>
                      <a:lnTo>
                        <a:pt x="4602" y="278"/>
                      </a:lnTo>
                      <a:lnTo>
                        <a:pt x="5762" y="278"/>
                      </a:lnTo>
                      <a:lnTo>
                        <a:pt x="5762" y="0"/>
                      </a:ln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2371" name="Google Shape;2371;p39"/>
              <p:cNvGrpSpPr/>
              <p:nvPr/>
            </p:nvGrpSpPr>
            <p:grpSpPr>
              <a:xfrm rot="5400000">
                <a:off x="7067586" y="2788661"/>
                <a:ext cx="328988" cy="2363927"/>
                <a:chOff x="3010050" y="1961050"/>
                <a:chExt cx="176600" cy="1268950"/>
              </a:xfrm>
            </p:grpSpPr>
            <p:sp>
              <p:nvSpPr>
                <p:cNvPr id="2372" name="Google Shape;2372;p39"/>
                <p:cNvSpPr/>
                <p:nvPr/>
              </p:nvSpPr>
              <p:spPr>
                <a:xfrm>
                  <a:off x="3010050" y="1961050"/>
                  <a:ext cx="176600" cy="1268950"/>
                </a:xfrm>
                <a:custGeom>
                  <a:avLst/>
                  <a:gdLst/>
                  <a:ahLst/>
                  <a:cxnLst/>
                  <a:rect l="l" t="t" r="r" b="b"/>
                  <a:pathLst>
                    <a:path w="7064" h="50758" extrusionOk="0">
                      <a:moveTo>
                        <a:pt x="1" y="1"/>
                      </a:moveTo>
                      <a:lnTo>
                        <a:pt x="1" y="50758"/>
                      </a:lnTo>
                      <a:lnTo>
                        <a:pt x="7063" y="50758"/>
                      </a:lnTo>
                      <a:lnTo>
                        <a:pt x="70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73" name="Google Shape;2373;p39"/>
                <p:cNvSpPr/>
                <p:nvPr/>
              </p:nvSpPr>
              <p:spPr>
                <a:xfrm>
                  <a:off x="3010050" y="312012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4" name="Google Shape;2374;p39"/>
                <p:cNvSpPr/>
                <p:nvPr/>
              </p:nvSpPr>
              <p:spPr>
                <a:xfrm>
                  <a:off x="3010050" y="2938175"/>
                  <a:ext cx="176600" cy="38650"/>
                </a:xfrm>
                <a:custGeom>
                  <a:avLst/>
                  <a:gdLst/>
                  <a:ahLst/>
                  <a:cxnLst/>
                  <a:rect l="l" t="t" r="r" b="b"/>
                  <a:pathLst>
                    <a:path w="7064" h="1546" extrusionOk="0">
                      <a:moveTo>
                        <a:pt x="1" y="0"/>
                      </a:moveTo>
                      <a:lnTo>
                        <a:pt x="1" y="1546"/>
                      </a:lnTo>
                      <a:lnTo>
                        <a:pt x="7063" y="1546"/>
                      </a:lnTo>
                      <a:lnTo>
                        <a:pt x="7063"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5" name="Google Shape;2375;p39"/>
                <p:cNvSpPr/>
                <p:nvPr/>
              </p:nvSpPr>
              <p:spPr>
                <a:xfrm>
                  <a:off x="3034625" y="314067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76" name="Google Shape;2376;p39"/>
                <p:cNvSpPr/>
                <p:nvPr/>
              </p:nvSpPr>
              <p:spPr>
                <a:xfrm>
                  <a:off x="3010050" y="199667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7" name="Google Shape;2377;p39"/>
                <p:cNvSpPr/>
                <p:nvPr/>
              </p:nvSpPr>
              <p:spPr>
                <a:xfrm>
                  <a:off x="3010050" y="2217250"/>
                  <a:ext cx="176600" cy="38675"/>
                </a:xfrm>
                <a:custGeom>
                  <a:avLst/>
                  <a:gdLst/>
                  <a:ahLst/>
                  <a:cxnLst/>
                  <a:rect l="l" t="t" r="r" b="b"/>
                  <a:pathLst>
                    <a:path w="7064" h="1547" extrusionOk="0">
                      <a:moveTo>
                        <a:pt x="1" y="1"/>
                      </a:moveTo>
                      <a:lnTo>
                        <a:pt x="1" y="1546"/>
                      </a:lnTo>
                      <a:lnTo>
                        <a:pt x="7063" y="1546"/>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8" name="Google Shape;2378;p39"/>
                <p:cNvSpPr/>
                <p:nvPr/>
              </p:nvSpPr>
              <p:spPr>
                <a:xfrm>
                  <a:off x="3034625" y="201722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79" name="Google Shape;2379;p39"/>
                <p:cNvSpPr/>
                <p:nvPr/>
              </p:nvSpPr>
              <p:spPr>
                <a:xfrm>
                  <a:off x="3034625" y="2312175"/>
                  <a:ext cx="127450" cy="566775"/>
                </a:xfrm>
                <a:custGeom>
                  <a:avLst/>
                  <a:gdLst/>
                  <a:ahLst/>
                  <a:cxnLst/>
                  <a:rect l="l" t="t" r="r" b="b"/>
                  <a:pathLst>
                    <a:path w="5098" h="22671" extrusionOk="0">
                      <a:moveTo>
                        <a:pt x="2549" y="1"/>
                      </a:moveTo>
                      <a:cubicBezTo>
                        <a:pt x="1141" y="1"/>
                        <a:pt x="1" y="1141"/>
                        <a:pt x="1" y="2548"/>
                      </a:cubicBezTo>
                      <a:lnTo>
                        <a:pt x="1" y="20121"/>
                      </a:lnTo>
                      <a:cubicBezTo>
                        <a:pt x="1" y="21529"/>
                        <a:pt x="1141" y="22670"/>
                        <a:pt x="2549" y="22670"/>
                      </a:cubicBezTo>
                      <a:cubicBezTo>
                        <a:pt x="3957" y="22670"/>
                        <a:pt x="5097" y="21528"/>
                        <a:pt x="5097" y="20121"/>
                      </a:cubicBezTo>
                      <a:lnTo>
                        <a:pt x="5097" y="2548"/>
                      </a:lnTo>
                      <a:cubicBezTo>
                        <a:pt x="5097" y="1141"/>
                        <a:pt x="3957" y="1"/>
                        <a:pt x="254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0" name="Google Shape;2380;p39"/>
                <p:cNvSpPr/>
                <p:nvPr/>
              </p:nvSpPr>
              <p:spPr>
                <a:xfrm>
                  <a:off x="3063050" y="2338825"/>
                  <a:ext cx="70625" cy="515700"/>
                </a:xfrm>
                <a:custGeom>
                  <a:avLst/>
                  <a:gdLst/>
                  <a:ahLst/>
                  <a:cxnLst/>
                  <a:rect l="l" t="t" r="r" b="b"/>
                  <a:pathLst>
                    <a:path w="2825" h="20628" extrusionOk="0">
                      <a:moveTo>
                        <a:pt x="1412" y="1"/>
                      </a:moveTo>
                      <a:cubicBezTo>
                        <a:pt x="633" y="1"/>
                        <a:pt x="1" y="633"/>
                        <a:pt x="1" y="1413"/>
                      </a:cubicBezTo>
                      <a:cubicBezTo>
                        <a:pt x="1" y="2098"/>
                        <a:pt x="488" y="2669"/>
                        <a:pt x="1136" y="2798"/>
                      </a:cubicBezTo>
                      <a:lnTo>
                        <a:pt x="1136" y="17831"/>
                      </a:lnTo>
                      <a:cubicBezTo>
                        <a:pt x="488" y="17959"/>
                        <a:pt x="1" y="18530"/>
                        <a:pt x="1" y="19216"/>
                      </a:cubicBezTo>
                      <a:cubicBezTo>
                        <a:pt x="1" y="19996"/>
                        <a:pt x="633" y="20628"/>
                        <a:pt x="1412" y="20628"/>
                      </a:cubicBezTo>
                      <a:cubicBezTo>
                        <a:pt x="2191" y="20628"/>
                        <a:pt x="2824" y="19996"/>
                        <a:pt x="2824" y="19216"/>
                      </a:cubicBezTo>
                      <a:cubicBezTo>
                        <a:pt x="2824" y="18531"/>
                        <a:pt x="2335" y="17959"/>
                        <a:pt x="1687" y="17831"/>
                      </a:cubicBezTo>
                      <a:lnTo>
                        <a:pt x="1687" y="2798"/>
                      </a:lnTo>
                      <a:cubicBezTo>
                        <a:pt x="2335" y="2669"/>
                        <a:pt x="2824" y="2098"/>
                        <a:pt x="2824" y="1413"/>
                      </a:cubicBezTo>
                      <a:cubicBezTo>
                        <a:pt x="2824" y="633"/>
                        <a:pt x="2191" y="1"/>
                        <a:pt x="1412"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81" name="Google Shape;2381;p39"/>
                <p:cNvSpPr/>
                <p:nvPr/>
              </p:nvSpPr>
              <p:spPr>
                <a:xfrm>
                  <a:off x="3073775" y="2348525"/>
                  <a:ext cx="47200" cy="48475"/>
                </a:xfrm>
                <a:custGeom>
                  <a:avLst/>
                  <a:gdLst/>
                  <a:ahLst/>
                  <a:cxnLst/>
                  <a:rect l="l" t="t" r="r" b="b"/>
                  <a:pathLst>
                    <a:path w="1888" h="1939" extrusionOk="0">
                      <a:moveTo>
                        <a:pt x="946" y="141"/>
                      </a:moveTo>
                      <a:cubicBezTo>
                        <a:pt x="1021" y="141"/>
                        <a:pt x="1094" y="153"/>
                        <a:pt x="1168" y="181"/>
                      </a:cubicBezTo>
                      <a:cubicBezTo>
                        <a:pt x="1596" y="328"/>
                        <a:pt x="1749" y="730"/>
                        <a:pt x="1749" y="1028"/>
                      </a:cubicBezTo>
                      <a:cubicBezTo>
                        <a:pt x="1749" y="1291"/>
                        <a:pt x="1713" y="1435"/>
                        <a:pt x="1503" y="1591"/>
                      </a:cubicBezTo>
                      <a:cubicBezTo>
                        <a:pt x="1318" y="1728"/>
                        <a:pt x="1112" y="1800"/>
                        <a:pt x="921" y="1800"/>
                      </a:cubicBezTo>
                      <a:cubicBezTo>
                        <a:pt x="881" y="1800"/>
                        <a:pt x="841" y="1797"/>
                        <a:pt x="803" y="1791"/>
                      </a:cubicBezTo>
                      <a:cubicBezTo>
                        <a:pt x="610" y="1757"/>
                        <a:pt x="361" y="1645"/>
                        <a:pt x="277" y="1500"/>
                      </a:cubicBezTo>
                      <a:cubicBezTo>
                        <a:pt x="172" y="1318"/>
                        <a:pt x="141" y="1030"/>
                        <a:pt x="156" y="827"/>
                      </a:cubicBezTo>
                      <a:cubicBezTo>
                        <a:pt x="171" y="643"/>
                        <a:pt x="240" y="511"/>
                        <a:pt x="397" y="371"/>
                      </a:cubicBezTo>
                      <a:cubicBezTo>
                        <a:pt x="569" y="220"/>
                        <a:pt x="759" y="141"/>
                        <a:pt x="946" y="141"/>
                      </a:cubicBezTo>
                      <a:close/>
                      <a:moveTo>
                        <a:pt x="944" y="0"/>
                      </a:moveTo>
                      <a:cubicBezTo>
                        <a:pt x="723" y="0"/>
                        <a:pt x="503" y="91"/>
                        <a:pt x="305" y="266"/>
                      </a:cubicBezTo>
                      <a:cubicBezTo>
                        <a:pt x="120" y="431"/>
                        <a:pt x="34" y="596"/>
                        <a:pt x="18" y="816"/>
                      </a:cubicBezTo>
                      <a:cubicBezTo>
                        <a:pt x="0" y="1041"/>
                        <a:pt x="38" y="1361"/>
                        <a:pt x="157" y="1568"/>
                      </a:cubicBezTo>
                      <a:cubicBezTo>
                        <a:pt x="268" y="1761"/>
                        <a:pt x="557" y="1889"/>
                        <a:pt x="778" y="1926"/>
                      </a:cubicBezTo>
                      <a:cubicBezTo>
                        <a:pt x="824" y="1934"/>
                        <a:pt x="871" y="1938"/>
                        <a:pt x="919" y="1938"/>
                      </a:cubicBezTo>
                      <a:cubicBezTo>
                        <a:pt x="1141" y="1938"/>
                        <a:pt x="1376" y="1855"/>
                        <a:pt x="1584" y="1700"/>
                      </a:cubicBezTo>
                      <a:cubicBezTo>
                        <a:pt x="1839" y="1511"/>
                        <a:pt x="1887" y="1318"/>
                        <a:pt x="1887" y="1025"/>
                      </a:cubicBezTo>
                      <a:cubicBezTo>
                        <a:pt x="1887" y="571"/>
                        <a:pt x="1622" y="188"/>
                        <a:pt x="1213" y="46"/>
                      </a:cubicBezTo>
                      <a:cubicBezTo>
                        <a:pt x="1124" y="15"/>
                        <a:pt x="1034" y="0"/>
                        <a:pt x="944"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2" name="Google Shape;2382;p39"/>
                <p:cNvSpPr/>
                <p:nvPr/>
              </p:nvSpPr>
              <p:spPr>
                <a:xfrm>
                  <a:off x="3072600" y="2796575"/>
                  <a:ext cx="52000" cy="48725"/>
                </a:xfrm>
                <a:custGeom>
                  <a:avLst/>
                  <a:gdLst/>
                  <a:ahLst/>
                  <a:cxnLst/>
                  <a:rect l="l" t="t" r="r" b="b"/>
                  <a:pathLst>
                    <a:path w="2080" h="1949" extrusionOk="0">
                      <a:moveTo>
                        <a:pt x="1065" y="139"/>
                      </a:moveTo>
                      <a:cubicBezTo>
                        <a:pt x="1225" y="139"/>
                        <a:pt x="1385" y="174"/>
                        <a:pt x="1525" y="248"/>
                      </a:cubicBezTo>
                      <a:cubicBezTo>
                        <a:pt x="1643" y="311"/>
                        <a:pt x="1798" y="431"/>
                        <a:pt x="1859" y="644"/>
                      </a:cubicBezTo>
                      <a:cubicBezTo>
                        <a:pt x="1935" y="915"/>
                        <a:pt x="1903" y="1197"/>
                        <a:pt x="1771" y="1418"/>
                      </a:cubicBezTo>
                      <a:cubicBezTo>
                        <a:pt x="1654" y="1612"/>
                        <a:pt x="1472" y="1740"/>
                        <a:pt x="1245" y="1791"/>
                      </a:cubicBezTo>
                      <a:cubicBezTo>
                        <a:pt x="1190" y="1804"/>
                        <a:pt x="1136" y="1809"/>
                        <a:pt x="1084" y="1809"/>
                      </a:cubicBezTo>
                      <a:cubicBezTo>
                        <a:pt x="805" y="1809"/>
                        <a:pt x="581" y="1650"/>
                        <a:pt x="434" y="1503"/>
                      </a:cubicBezTo>
                      <a:cubicBezTo>
                        <a:pt x="321" y="1390"/>
                        <a:pt x="277" y="1311"/>
                        <a:pt x="242" y="1161"/>
                      </a:cubicBezTo>
                      <a:cubicBezTo>
                        <a:pt x="150" y="766"/>
                        <a:pt x="389" y="311"/>
                        <a:pt x="749" y="189"/>
                      </a:cubicBezTo>
                      <a:cubicBezTo>
                        <a:pt x="850" y="154"/>
                        <a:pt x="957" y="139"/>
                        <a:pt x="1065" y="139"/>
                      </a:cubicBezTo>
                      <a:close/>
                      <a:moveTo>
                        <a:pt x="1067" y="1"/>
                      </a:moveTo>
                      <a:cubicBezTo>
                        <a:pt x="943" y="1"/>
                        <a:pt x="820" y="20"/>
                        <a:pt x="705" y="59"/>
                      </a:cubicBezTo>
                      <a:cubicBezTo>
                        <a:pt x="282" y="203"/>
                        <a:pt x="0" y="733"/>
                        <a:pt x="107" y="1194"/>
                      </a:cubicBezTo>
                      <a:cubicBezTo>
                        <a:pt x="148" y="1367"/>
                        <a:pt x="205" y="1471"/>
                        <a:pt x="335" y="1601"/>
                      </a:cubicBezTo>
                      <a:cubicBezTo>
                        <a:pt x="563" y="1831"/>
                        <a:pt x="819" y="1949"/>
                        <a:pt x="1081" y="1949"/>
                      </a:cubicBezTo>
                      <a:cubicBezTo>
                        <a:pt x="1145" y="1949"/>
                        <a:pt x="1209" y="1941"/>
                        <a:pt x="1276" y="1927"/>
                      </a:cubicBezTo>
                      <a:cubicBezTo>
                        <a:pt x="1542" y="1868"/>
                        <a:pt x="1754" y="1718"/>
                        <a:pt x="1891" y="1490"/>
                      </a:cubicBezTo>
                      <a:cubicBezTo>
                        <a:pt x="2042" y="1237"/>
                        <a:pt x="2080" y="915"/>
                        <a:pt x="1993" y="606"/>
                      </a:cubicBezTo>
                      <a:cubicBezTo>
                        <a:pt x="1934" y="401"/>
                        <a:pt x="1795" y="233"/>
                        <a:pt x="1589" y="125"/>
                      </a:cubicBezTo>
                      <a:cubicBezTo>
                        <a:pt x="1433" y="43"/>
                        <a:pt x="1250" y="1"/>
                        <a:pt x="106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3" name="Google Shape;2383;p39"/>
                <p:cNvSpPr/>
                <p:nvPr/>
              </p:nvSpPr>
              <p:spPr>
                <a:xfrm>
                  <a:off x="3021425" y="2088050"/>
                  <a:ext cx="154850" cy="113700"/>
                </a:xfrm>
                <a:custGeom>
                  <a:avLst/>
                  <a:gdLst/>
                  <a:ahLst/>
                  <a:cxnLst/>
                  <a:rect l="l" t="t" r="r" b="b"/>
                  <a:pathLst>
                    <a:path w="6194" h="4548" extrusionOk="0">
                      <a:moveTo>
                        <a:pt x="1722" y="1"/>
                      </a:moveTo>
                      <a:cubicBezTo>
                        <a:pt x="1704" y="1"/>
                        <a:pt x="1685" y="3"/>
                        <a:pt x="1667" y="8"/>
                      </a:cubicBezTo>
                      <a:cubicBezTo>
                        <a:pt x="1438" y="63"/>
                        <a:pt x="1416" y="357"/>
                        <a:pt x="1409" y="534"/>
                      </a:cubicBezTo>
                      <a:cubicBezTo>
                        <a:pt x="1375" y="1277"/>
                        <a:pt x="1455" y="2038"/>
                        <a:pt x="1503" y="2776"/>
                      </a:cubicBezTo>
                      <a:cubicBezTo>
                        <a:pt x="1529" y="3168"/>
                        <a:pt x="1223" y="4540"/>
                        <a:pt x="1863" y="4545"/>
                      </a:cubicBezTo>
                      <a:cubicBezTo>
                        <a:pt x="2415" y="4457"/>
                        <a:pt x="2179" y="3493"/>
                        <a:pt x="2164" y="3161"/>
                      </a:cubicBezTo>
                      <a:cubicBezTo>
                        <a:pt x="2123" y="2311"/>
                        <a:pt x="2431" y="1299"/>
                        <a:pt x="2153" y="470"/>
                      </a:cubicBezTo>
                      <a:cubicBezTo>
                        <a:pt x="2095" y="298"/>
                        <a:pt x="1933" y="1"/>
                        <a:pt x="1722" y="1"/>
                      </a:cubicBezTo>
                      <a:close/>
                      <a:moveTo>
                        <a:pt x="4213" y="1"/>
                      </a:moveTo>
                      <a:cubicBezTo>
                        <a:pt x="4195" y="1"/>
                        <a:pt x="4176" y="3"/>
                        <a:pt x="4158" y="8"/>
                      </a:cubicBezTo>
                      <a:cubicBezTo>
                        <a:pt x="3929" y="63"/>
                        <a:pt x="3907" y="357"/>
                        <a:pt x="3899" y="534"/>
                      </a:cubicBezTo>
                      <a:cubicBezTo>
                        <a:pt x="3866" y="1277"/>
                        <a:pt x="3946" y="2038"/>
                        <a:pt x="3994" y="2776"/>
                      </a:cubicBezTo>
                      <a:cubicBezTo>
                        <a:pt x="4020" y="3168"/>
                        <a:pt x="3714" y="4540"/>
                        <a:pt x="4353" y="4545"/>
                      </a:cubicBezTo>
                      <a:cubicBezTo>
                        <a:pt x="4906" y="4457"/>
                        <a:pt x="4671" y="3493"/>
                        <a:pt x="4655" y="3161"/>
                      </a:cubicBezTo>
                      <a:cubicBezTo>
                        <a:pt x="4614" y="2311"/>
                        <a:pt x="4922" y="1299"/>
                        <a:pt x="4644" y="470"/>
                      </a:cubicBezTo>
                      <a:cubicBezTo>
                        <a:pt x="4586" y="298"/>
                        <a:pt x="4424" y="1"/>
                        <a:pt x="4213" y="1"/>
                      </a:cubicBezTo>
                      <a:close/>
                      <a:moveTo>
                        <a:pt x="3133" y="3"/>
                      </a:moveTo>
                      <a:cubicBezTo>
                        <a:pt x="2491" y="8"/>
                        <a:pt x="2799" y="1379"/>
                        <a:pt x="2774" y="1771"/>
                      </a:cubicBezTo>
                      <a:cubicBezTo>
                        <a:pt x="2725" y="2511"/>
                        <a:pt x="2645" y="3271"/>
                        <a:pt x="2678" y="4013"/>
                      </a:cubicBezTo>
                      <a:cubicBezTo>
                        <a:pt x="2687" y="4191"/>
                        <a:pt x="2708" y="4484"/>
                        <a:pt x="2936" y="4540"/>
                      </a:cubicBezTo>
                      <a:cubicBezTo>
                        <a:pt x="2955" y="4544"/>
                        <a:pt x="2974" y="4546"/>
                        <a:pt x="2992" y="4546"/>
                      </a:cubicBezTo>
                      <a:cubicBezTo>
                        <a:pt x="3203" y="4546"/>
                        <a:pt x="3366" y="4250"/>
                        <a:pt x="3423" y="4078"/>
                      </a:cubicBezTo>
                      <a:cubicBezTo>
                        <a:pt x="3701" y="3249"/>
                        <a:pt x="3393" y="2238"/>
                        <a:pt x="3434" y="1385"/>
                      </a:cubicBezTo>
                      <a:cubicBezTo>
                        <a:pt x="3449" y="1057"/>
                        <a:pt x="3685" y="91"/>
                        <a:pt x="3133" y="3"/>
                      </a:cubicBezTo>
                      <a:close/>
                      <a:moveTo>
                        <a:pt x="5625" y="3"/>
                      </a:moveTo>
                      <a:cubicBezTo>
                        <a:pt x="4983" y="8"/>
                        <a:pt x="5291" y="1379"/>
                        <a:pt x="5266" y="1771"/>
                      </a:cubicBezTo>
                      <a:cubicBezTo>
                        <a:pt x="5218" y="2511"/>
                        <a:pt x="5137" y="3271"/>
                        <a:pt x="5171" y="4013"/>
                      </a:cubicBezTo>
                      <a:cubicBezTo>
                        <a:pt x="5179" y="4191"/>
                        <a:pt x="5200" y="4484"/>
                        <a:pt x="5428" y="4540"/>
                      </a:cubicBezTo>
                      <a:cubicBezTo>
                        <a:pt x="5447" y="4544"/>
                        <a:pt x="5466" y="4546"/>
                        <a:pt x="5484" y="4546"/>
                      </a:cubicBezTo>
                      <a:cubicBezTo>
                        <a:pt x="5696" y="4546"/>
                        <a:pt x="5858" y="4250"/>
                        <a:pt x="5915" y="4078"/>
                      </a:cubicBezTo>
                      <a:cubicBezTo>
                        <a:pt x="6193" y="3249"/>
                        <a:pt x="5885" y="2238"/>
                        <a:pt x="5926" y="1385"/>
                      </a:cubicBezTo>
                      <a:cubicBezTo>
                        <a:pt x="5940" y="1057"/>
                        <a:pt x="6176" y="91"/>
                        <a:pt x="5625" y="3"/>
                      </a:cubicBezTo>
                      <a:close/>
                      <a:moveTo>
                        <a:pt x="641" y="4"/>
                      </a:moveTo>
                      <a:cubicBezTo>
                        <a:pt x="0" y="9"/>
                        <a:pt x="307" y="1380"/>
                        <a:pt x="282" y="1772"/>
                      </a:cubicBezTo>
                      <a:cubicBezTo>
                        <a:pt x="233" y="2510"/>
                        <a:pt x="153" y="3271"/>
                        <a:pt x="186" y="4014"/>
                      </a:cubicBezTo>
                      <a:cubicBezTo>
                        <a:pt x="195" y="4192"/>
                        <a:pt x="216" y="4485"/>
                        <a:pt x="444" y="4541"/>
                      </a:cubicBezTo>
                      <a:cubicBezTo>
                        <a:pt x="463" y="4545"/>
                        <a:pt x="482" y="4548"/>
                        <a:pt x="500" y="4548"/>
                      </a:cubicBezTo>
                      <a:cubicBezTo>
                        <a:pt x="711" y="4548"/>
                        <a:pt x="874" y="4251"/>
                        <a:pt x="931" y="4079"/>
                      </a:cubicBezTo>
                      <a:cubicBezTo>
                        <a:pt x="1209" y="3250"/>
                        <a:pt x="902" y="2238"/>
                        <a:pt x="941" y="1388"/>
                      </a:cubicBezTo>
                      <a:cubicBezTo>
                        <a:pt x="957" y="1057"/>
                        <a:pt x="1193" y="91"/>
                        <a:pt x="641" y="4"/>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4" name="Google Shape;2384;p39"/>
                <p:cNvSpPr/>
                <p:nvPr/>
              </p:nvSpPr>
              <p:spPr>
                <a:xfrm>
                  <a:off x="3021425" y="2992675"/>
                  <a:ext cx="154800" cy="113675"/>
                </a:xfrm>
                <a:custGeom>
                  <a:avLst/>
                  <a:gdLst/>
                  <a:ahLst/>
                  <a:cxnLst/>
                  <a:rect l="l" t="t" r="r" b="b"/>
                  <a:pathLst>
                    <a:path w="6192" h="4547" extrusionOk="0">
                      <a:moveTo>
                        <a:pt x="2991" y="1"/>
                      </a:moveTo>
                      <a:cubicBezTo>
                        <a:pt x="2973" y="1"/>
                        <a:pt x="2954" y="3"/>
                        <a:pt x="2935" y="8"/>
                      </a:cubicBezTo>
                      <a:cubicBezTo>
                        <a:pt x="2706" y="63"/>
                        <a:pt x="2685" y="356"/>
                        <a:pt x="2677" y="534"/>
                      </a:cubicBezTo>
                      <a:cubicBezTo>
                        <a:pt x="2644" y="1277"/>
                        <a:pt x="2724" y="2038"/>
                        <a:pt x="2773" y="2776"/>
                      </a:cubicBezTo>
                      <a:cubicBezTo>
                        <a:pt x="2797" y="3168"/>
                        <a:pt x="2491" y="4539"/>
                        <a:pt x="3132" y="4545"/>
                      </a:cubicBezTo>
                      <a:cubicBezTo>
                        <a:pt x="3685" y="4457"/>
                        <a:pt x="3449" y="3491"/>
                        <a:pt x="3432" y="3162"/>
                      </a:cubicBezTo>
                      <a:cubicBezTo>
                        <a:pt x="3393" y="2310"/>
                        <a:pt x="3700" y="1299"/>
                        <a:pt x="3422" y="470"/>
                      </a:cubicBezTo>
                      <a:cubicBezTo>
                        <a:pt x="3364" y="297"/>
                        <a:pt x="3202" y="1"/>
                        <a:pt x="2991" y="1"/>
                      </a:cubicBezTo>
                      <a:close/>
                      <a:moveTo>
                        <a:pt x="5483" y="1"/>
                      </a:moveTo>
                      <a:cubicBezTo>
                        <a:pt x="5465" y="1"/>
                        <a:pt x="5446" y="3"/>
                        <a:pt x="5427" y="8"/>
                      </a:cubicBezTo>
                      <a:cubicBezTo>
                        <a:pt x="5198" y="63"/>
                        <a:pt x="5177" y="356"/>
                        <a:pt x="5169" y="534"/>
                      </a:cubicBezTo>
                      <a:cubicBezTo>
                        <a:pt x="5136" y="1277"/>
                        <a:pt x="5217" y="2038"/>
                        <a:pt x="5265" y="2776"/>
                      </a:cubicBezTo>
                      <a:cubicBezTo>
                        <a:pt x="5289" y="3168"/>
                        <a:pt x="4983" y="4539"/>
                        <a:pt x="5624" y="4545"/>
                      </a:cubicBezTo>
                      <a:cubicBezTo>
                        <a:pt x="6176" y="4457"/>
                        <a:pt x="5940" y="3491"/>
                        <a:pt x="5925" y="3162"/>
                      </a:cubicBezTo>
                      <a:cubicBezTo>
                        <a:pt x="5885" y="2310"/>
                        <a:pt x="6192" y="1299"/>
                        <a:pt x="5914" y="470"/>
                      </a:cubicBezTo>
                      <a:cubicBezTo>
                        <a:pt x="5856" y="297"/>
                        <a:pt x="5694" y="1"/>
                        <a:pt x="5483" y="1"/>
                      </a:cubicBezTo>
                      <a:close/>
                      <a:moveTo>
                        <a:pt x="1864" y="2"/>
                      </a:moveTo>
                      <a:cubicBezTo>
                        <a:pt x="1223" y="8"/>
                        <a:pt x="1530" y="1379"/>
                        <a:pt x="1505" y="1771"/>
                      </a:cubicBezTo>
                      <a:cubicBezTo>
                        <a:pt x="1457" y="2510"/>
                        <a:pt x="1377" y="3271"/>
                        <a:pt x="1410" y="4013"/>
                      </a:cubicBezTo>
                      <a:cubicBezTo>
                        <a:pt x="1417" y="4191"/>
                        <a:pt x="1439" y="4484"/>
                        <a:pt x="1668" y="4539"/>
                      </a:cubicBezTo>
                      <a:cubicBezTo>
                        <a:pt x="1687" y="4544"/>
                        <a:pt x="1705" y="4546"/>
                        <a:pt x="1723" y="4546"/>
                      </a:cubicBezTo>
                      <a:cubicBezTo>
                        <a:pt x="1935" y="4546"/>
                        <a:pt x="2096" y="4250"/>
                        <a:pt x="2154" y="4077"/>
                      </a:cubicBezTo>
                      <a:cubicBezTo>
                        <a:pt x="2432" y="3248"/>
                        <a:pt x="2123" y="2238"/>
                        <a:pt x="2165" y="1385"/>
                      </a:cubicBezTo>
                      <a:cubicBezTo>
                        <a:pt x="2179" y="1056"/>
                        <a:pt x="2415" y="91"/>
                        <a:pt x="1864" y="2"/>
                      </a:cubicBezTo>
                      <a:close/>
                      <a:moveTo>
                        <a:pt x="4356" y="2"/>
                      </a:moveTo>
                      <a:cubicBezTo>
                        <a:pt x="3714" y="8"/>
                        <a:pt x="4021" y="1379"/>
                        <a:pt x="3995" y="1771"/>
                      </a:cubicBezTo>
                      <a:cubicBezTo>
                        <a:pt x="3947" y="2510"/>
                        <a:pt x="3867" y="3271"/>
                        <a:pt x="3901" y="4013"/>
                      </a:cubicBezTo>
                      <a:cubicBezTo>
                        <a:pt x="3908" y="4191"/>
                        <a:pt x="3930" y="4484"/>
                        <a:pt x="4159" y="4539"/>
                      </a:cubicBezTo>
                      <a:cubicBezTo>
                        <a:pt x="4178" y="4544"/>
                        <a:pt x="4196" y="4546"/>
                        <a:pt x="4214" y="4546"/>
                      </a:cubicBezTo>
                      <a:cubicBezTo>
                        <a:pt x="4425" y="4546"/>
                        <a:pt x="4587" y="4250"/>
                        <a:pt x="4645" y="4077"/>
                      </a:cubicBezTo>
                      <a:cubicBezTo>
                        <a:pt x="4923" y="3248"/>
                        <a:pt x="4614" y="2238"/>
                        <a:pt x="4656" y="1385"/>
                      </a:cubicBezTo>
                      <a:cubicBezTo>
                        <a:pt x="4671" y="1056"/>
                        <a:pt x="4906" y="91"/>
                        <a:pt x="4356" y="2"/>
                      </a:cubicBezTo>
                      <a:close/>
                      <a:moveTo>
                        <a:pt x="502" y="2"/>
                      </a:moveTo>
                      <a:cubicBezTo>
                        <a:pt x="483" y="2"/>
                        <a:pt x="465" y="4"/>
                        <a:pt x="446" y="9"/>
                      </a:cubicBezTo>
                      <a:cubicBezTo>
                        <a:pt x="217" y="65"/>
                        <a:pt x="196" y="357"/>
                        <a:pt x="187" y="536"/>
                      </a:cubicBezTo>
                      <a:cubicBezTo>
                        <a:pt x="154" y="1277"/>
                        <a:pt x="234" y="2039"/>
                        <a:pt x="283" y="2778"/>
                      </a:cubicBezTo>
                      <a:cubicBezTo>
                        <a:pt x="308" y="3169"/>
                        <a:pt x="0" y="4542"/>
                        <a:pt x="642" y="4547"/>
                      </a:cubicBezTo>
                      <a:cubicBezTo>
                        <a:pt x="1193" y="4457"/>
                        <a:pt x="957" y="3491"/>
                        <a:pt x="944" y="3163"/>
                      </a:cubicBezTo>
                      <a:cubicBezTo>
                        <a:pt x="902" y="2311"/>
                        <a:pt x="1211" y="1301"/>
                        <a:pt x="933" y="472"/>
                      </a:cubicBezTo>
                      <a:cubicBezTo>
                        <a:pt x="875" y="299"/>
                        <a:pt x="712" y="2"/>
                        <a:pt x="502" y="2"/>
                      </a:cubicBez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385" name="Google Shape;2385;p39"/>
              <p:cNvGrpSpPr/>
              <p:nvPr/>
            </p:nvGrpSpPr>
            <p:grpSpPr>
              <a:xfrm>
                <a:off x="6169905" y="2892751"/>
                <a:ext cx="2058020" cy="548240"/>
                <a:chOff x="6959925" y="3849675"/>
                <a:chExt cx="918800" cy="244750"/>
              </a:xfrm>
            </p:grpSpPr>
            <p:sp>
              <p:nvSpPr>
                <p:cNvPr id="2386" name="Google Shape;2386;p39"/>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87" name="Google Shape;2387;p39"/>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88" name="Google Shape;2388;p39"/>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389" name="Google Shape;2389;p39"/>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390" name="Google Shape;2390;p39"/>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91" name="Google Shape;2391;p39"/>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92" name="Google Shape;2392;p39"/>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93" name="Google Shape;2393;p39"/>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94" name="Google Shape;2394;p39"/>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395" name="Google Shape;2395;p39"/>
              <p:cNvGrpSpPr/>
              <p:nvPr/>
            </p:nvGrpSpPr>
            <p:grpSpPr>
              <a:xfrm>
                <a:off x="6246618" y="3440995"/>
                <a:ext cx="1963384" cy="378392"/>
                <a:chOff x="6962375" y="1840000"/>
                <a:chExt cx="876550" cy="168925"/>
              </a:xfrm>
            </p:grpSpPr>
            <p:sp>
              <p:nvSpPr>
                <p:cNvPr id="2396" name="Google Shape;2396;p39"/>
                <p:cNvSpPr/>
                <p:nvPr/>
              </p:nvSpPr>
              <p:spPr>
                <a:xfrm>
                  <a:off x="6962375" y="1840000"/>
                  <a:ext cx="876550" cy="168925"/>
                </a:xfrm>
                <a:custGeom>
                  <a:avLst/>
                  <a:gdLst/>
                  <a:ahLst/>
                  <a:cxnLst/>
                  <a:rect l="l" t="t" r="r" b="b"/>
                  <a:pathLst>
                    <a:path w="35062" h="6757" extrusionOk="0">
                      <a:moveTo>
                        <a:pt x="490" y="0"/>
                      </a:moveTo>
                      <a:cubicBezTo>
                        <a:pt x="219" y="0"/>
                        <a:pt x="0" y="220"/>
                        <a:pt x="0" y="489"/>
                      </a:cubicBezTo>
                      <a:lnTo>
                        <a:pt x="0" y="543"/>
                      </a:lnTo>
                      <a:cubicBezTo>
                        <a:pt x="0" y="813"/>
                        <a:pt x="219" y="1033"/>
                        <a:pt x="490" y="1033"/>
                      </a:cubicBezTo>
                      <a:lnTo>
                        <a:pt x="31488" y="1033"/>
                      </a:lnTo>
                      <a:cubicBezTo>
                        <a:pt x="32784" y="1033"/>
                        <a:pt x="33835" y="2083"/>
                        <a:pt x="33835" y="3378"/>
                      </a:cubicBezTo>
                      <a:cubicBezTo>
                        <a:pt x="33835" y="4674"/>
                        <a:pt x="32784" y="5725"/>
                        <a:pt x="31488" y="5725"/>
                      </a:cubicBezTo>
                      <a:lnTo>
                        <a:pt x="490" y="5725"/>
                      </a:lnTo>
                      <a:cubicBezTo>
                        <a:pt x="219" y="5725"/>
                        <a:pt x="0" y="5944"/>
                        <a:pt x="0" y="6215"/>
                      </a:cubicBezTo>
                      <a:lnTo>
                        <a:pt x="0" y="6268"/>
                      </a:lnTo>
                      <a:cubicBezTo>
                        <a:pt x="0" y="6538"/>
                        <a:pt x="219" y="6757"/>
                        <a:pt x="490" y="6757"/>
                      </a:cubicBezTo>
                      <a:lnTo>
                        <a:pt x="31685" y="6757"/>
                      </a:lnTo>
                      <a:cubicBezTo>
                        <a:pt x="33550" y="6757"/>
                        <a:pt x="35062" y="5245"/>
                        <a:pt x="35062" y="3380"/>
                      </a:cubicBezTo>
                      <a:cubicBezTo>
                        <a:pt x="35062" y="1512"/>
                        <a:pt x="33550" y="0"/>
                        <a:pt x="31685"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97" name="Google Shape;2397;p39"/>
                <p:cNvSpPr/>
                <p:nvPr/>
              </p:nvSpPr>
              <p:spPr>
                <a:xfrm>
                  <a:off x="6989325" y="1865800"/>
                  <a:ext cx="818925" cy="117300"/>
                </a:xfrm>
                <a:custGeom>
                  <a:avLst/>
                  <a:gdLst/>
                  <a:ahLst/>
                  <a:cxnLst/>
                  <a:rect l="l" t="t" r="r" b="b"/>
                  <a:pathLst>
                    <a:path w="32757" h="4692" extrusionOk="0">
                      <a:moveTo>
                        <a:pt x="0" y="1"/>
                      </a:moveTo>
                      <a:lnTo>
                        <a:pt x="0" y="4692"/>
                      </a:lnTo>
                      <a:lnTo>
                        <a:pt x="30410" y="4692"/>
                      </a:lnTo>
                      <a:cubicBezTo>
                        <a:pt x="31706" y="4692"/>
                        <a:pt x="32757" y="3641"/>
                        <a:pt x="32757" y="2346"/>
                      </a:cubicBezTo>
                      <a:cubicBezTo>
                        <a:pt x="32757" y="1051"/>
                        <a:pt x="31706" y="1"/>
                        <a:pt x="3041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98" name="Google Shape;2398;p39"/>
                <p:cNvSpPr/>
                <p:nvPr/>
              </p:nvSpPr>
              <p:spPr>
                <a:xfrm>
                  <a:off x="6989325" y="1887275"/>
                  <a:ext cx="717300" cy="73375"/>
                </a:xfrm>
                <a:custGeom>
                  <a:avLst/>
                  <a:gdLst/>
                  <a:ahLst/>
                  <a:cxnLst/>
                  <a:rect l="l" t="t" r="r" b="b"/>
                  <a:pathLst>
                    <a:path w="28692" h="2935" extrusionOk="0">
                      <a:moveTo>
                        <a:pt x="141" y="0"/>
                      </a:moveTo>
                      <a:cubicBezTo>
                        <a:pt x="62" y="0"/>
                        <a:pt x="0" y="65"/>
                        <a:pt x="0" y="143"/>
                      </a:cubicBezTo>
                      <a:cubicBezTo>
                        <a:pt x="0" y="221"/>
                        <a:pt x="64" y="284"/>
                        <a:pt x="141" y="284"/>
                      </a:cubicBezTo>
                      <a:lnTo>
                        <a:pt x="28549" y="284"/>
                      </a:lnTo>
                      <a:cubicBezTo>
                        <a:pt x="28627" y="284"/>
                        <a:pt x="28692" y="220"/>
                        <a:pt x="28692" y="143"/>
                      </a:cubicBezTo>
                      <a:cubicBezTo>
                        <a:pt x="28692" y="64"/>
                        <a:pt x="28626" y="0"/>
                        <a:pt x="28549" y="0"/>
                      </a:cubicBezTo>
                      <a:close/>
                      <a:moveTo>
                        <a:pt x="141" y="884"/>
                      </a:moveTo>
                      <a:cubicBezTo>
                        <a:pt x="64" y="884"/>
                        <a:pt x="0" y="947"/>
                        <a:pt x="0" y="1026"/>
                      </a:cubicBezTo>
                      <a:cubicBezTo>
                        <a:pt x="0" y="1103"/>
                        <a:pt x="62" y="1168"/>
                        <a:pt x="141" y="1168"/>
                      </a:cubicBezTo>
                      <a:lnTo>
                        <a:pt x="20459" y="1168"/>
                      </a:lnTo>
                      <a:cubicBezTo>
                        <a:pt x="20537" y="1166"/>
                        <a:pt x="20600" y="1104"/>
                        <a:pt x="20600" y="1026"/>
                      </a:cubicBezTo>
                      <a:cubicBezTo>
                        <a:pt x="20600" y="949"/>
                        <a:pt x="20537" y="884"/>
                        <a:pt x="20458" y="884"/>
                      </a:cubicBezTo>
                      <a:close/>
                      <a:moveTo>
                        <a:pt x="141" y="1766"/>
                      </a:moveTo>
                      <a:cubicBezTo>
                        <a:pt x="64" y="1766"/>
                        <a:pt x="0" y="1829"/>
                        <a:pt x="0" y="1909"/>
                      </a:cubicBezTo>
                      <a:cubicBezTo>
                        <a:pt x="0" y="1986"/>
                        <a:pt x="62" y="2051"/>
                        <a:pt x="141" y="2051"/>
                      </a:cubicBezTo>
                      <a:lnTo>
                        <a:pt x="24085" y="2051"/>
                      </a:lnTo>
                      <a:cubicBezTo>
                        <a:pt x="24164" y="2051"/>
                        <a:pt x="24227" y="1988"/>
                        <a:pt x="24227" y="1909"/>
                      </a:cubicBezTo>
                      <a:cubicBezTo>
                        <a:pt x="24227" y="1832"/>
                        <a:pt x="24164" y="1766"/>
                        <a:pt x="24085" y="1766"/>
                      </a:cubicBezTo>
                      <a:close/>
                      <a:moveTo>
                        <a:pt x="141" y="2651"/>
                      </a:moveTo>
                      <a:cubicBezTo>
                        <a:pt x="64" y="2651"/>
                        <a:pt x="0" y="2714"/>
                        <a:pt x="0" y="2792"/>
                      </a:cubicBezTo>
                      <a:cubicBezTo>
                        <a:pt x="0" y="2870"/>
                        <a:pt x="62" y="2934"/>
                        <a:pt x="141" y="2934"/>
                      </a:cubicBezTo>
                      <a:lnTo>
                        <a:pt x="26328" y="2934"/>
                      </a:lnTo>
                      <a:cubicBezTo>
                        <a:pt x="26405" y="2934"/>
                        <a:pt x="26469" y="2870"/>
                        <a:pt x="26469" y="2792"/>
                      </a:cubicBezTo>
                      <a:cubicBezTo>
                        <a:pt x="26469" y="2715"/>
                        <a:pt x="26406" y="2651"/>
                        <a:pt x="26328" y="2651"/>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2399" name="Google Shape;2399;p39"/>
                <p:cNvSpPr/>
                <p:nvPr/>
              </p:nvSpPr>
              <p:spPr>
                <a:xfrm>
                  <a:off x="7318650" y="1887300"/>
                  <a:ext cx="112625" cy="85575"/>
                </a:xfrm>
                <a:custGeom>
                  <a:avLst/>
                  <a:gdLst/>
                  <a:ahLst/>
                  <a:cxnLst/>
                  <a:rect l="l" t="t" r="r" b="b"/>
                  <a:pathLst>
                    <a:path w="4505" h="3423" extrusionOk="0">
                      <a:moveTo>
                        <a:pt x="0" y="1"/>
                      </a:moveTo>
                      <a:lnTo>
                        <a:pt x="0" y="3422"/>
                      </a:lnTo>
                      <a:lnTo>
                        <a:pt x="1053" y="3064"/>
                      </a:lnTo>
                      <a:lnTo>
                        <a:pt x="2272" y="2650"/>
                      </a:lnTo>
                      <a:lnTo>
                        <a:pt x="3489" y="3071"/>
                      </a:lnTo>
                      <a:lnTo>
                        <a:pt x="4504" y="3422"/>
                      </a:lnTo>
                      <a:lnTo>
                        <a:pt x="450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00" name="Google Shape;2400;p39"/>
                <p:cNvSpPr/>
                <p:nvPr/>
              </p:nvSpPr>
              <p:spPr>
                <a:xfrm>
                  <a:off x="7344950" y="1887300"/>
                  <a:ext cx="60950" cy="76800"/>
                </a:xfrm>
                <a:custGeom>
                  <a:avLst/>
                  <a:gdLst/>
                  <a:ahLst/>
                  <a:cxnLst/>
                  <a:rect l="l" t="t" r="r" b="b"/>
                  <a:pathLst>
                    <a:path w="2438" h="3072" extrusionOk="0">
                      <a:moveTo>
                        <a:pt x="1" y="1"/>
                      </a:moveTo>
                      <a:lnTo>
                        <a:pt x="1" y="3064"/>
                      </a:lnTo>
                      <a:lnTo>
                        <a:pt x="1220" y="2650"/>
                      </a:lnTo>
                      <a:lnTo>
                        <a:pt x="2437" y="3071"/>
                      </a:lnTo>
                      <a:lnTo>
                        <a:pt x="2437"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grpSp>
          <p:nvGrpSpPr>
            <p:cNvPr id="2401" name="Google Shape;2401;p39"/>
            <p:cNvGrpSpPr/>
            <p:nvPr/>
          </p:nvGrpSpPr>
          <p:grpSpPr>
            <a:xfrm>
              <a:off x="-828718" y="3015813"/>
              <a:ext cx="1125449" cy="1834273"/>
              <a:chOff x="4210037" y="1995248"/>
              <a:chExt cx="1556159" cy="2825858"/>
            </a:xfrm>
          </p:grpSpPr>
          <p:grpSp>
            <p:nvGrpSpPr>
              <p:cNvPr id="2403" name="Google Shape;2403;p39"/>
              <p:cNvGrpSpPr/>
              <p:nvPr/>
            </p:nvGrpSpPr>
            <p:grpSpPr>
              <a:xfrm rot="5400000">
                <a:off x="4573722" y="3628632"/>
                <a:ext cx="2078795" cy="306152"/>
                <a:chOff x="5178325" y="1049075"/>
                <a:chExt cx="928075" cy="136675"/>
              </a:xfrm>
            </p:grpSpPr>
            <p:sp>
              <p:nvSpPr>
                <p:cNvPr id="2404" name="Google Shape;2404;p39"/>
                <p:cNvSpPr/>
                <p:nvPr/>
              </p:nvSpPr>
              <p:spPr>
                <a:xfrm>
                  <a:off x="5178325" y="1049075"/>
                  <a:ext cx="928075" cy="136675"/>
                </a:xfrm>
                <a:custGeom>
                  <a:avLst/>
                  <a:gdLst/>
                  <a:ahLst/>
                  <a:cxnLst/>
                  <a:rect l="l" t="t" r="r" b="b"/>
                  <a:pathLst>
                    <a:path w="37123" h="5467" extrusionOk="0">
                      <a:moveTo>
                        <a:pt x="0" y="1"/>
                      </a:moveTo>
                      <a:lnTo>
                        <a:pt x="0" y="5466"/>
                      </a:lnTo>
                      <a:lnTo>
                        <a:pt x="37122" y="5466"/>
                      </a:lnTo>
                      <a:lnTo>
                        <a:pt x="3712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05" name="Google Shape;2405;p39"/>
                <p:cNvSpPr/>
                <p:nvPr/>
              </p:nvSpPr>
              <p:spPr>
                <a:xfrm>
                  <a:off x="5342300" y="1076050"/>
                  <a:ext cx="76350" cy="82675"/>
                </a:xfrm>
                <a:custGeom>
                  <a:avLst/>
                  <a:gdLst/>
                  <a:ahLst/>
                  <a:cxnLst/>
                  <a:rect l="l" t="t" r="r" b="b"/>
                  <a:pathLst>
                    <a:path w="3054" h="3307" extrusionOk="0">
                      <a:moveTo>
                        <a:pt x="298" y="1"/>
                      </a:moveTo>
                      <a:cubicBezTo>
                        <a:pt x="134" y="1"/>
                        <a:pt x="0" y="135"/>
                        <a:pt x="0" y="299"/>
                      </a:cubicBezTo>
                      <a:cubicBezTo>
                        <a:pt x="0" y="464"/>
                        <a:pt x="134" y="598"/>
                        <a:pt x="298" y="598"/>
                      </a:cubicBezTo>
                      <a:lnTo>
                        <a:pt x="2756" y="598"/>
                      </a:lnTo>
                      <a:cubicBezTo>
                        <a:pt x="2920" y="598"/>
                        <a:pt x="3054" y="464"/>
                        <a:pt x="3054" y="299"/>
                      </a:cubicBezTo>
                      <a:cubicBezTo>
                        <a:pt x="3054" y="135"/>
                        <a:pt x="2920" y="1"/>
                        <a:pt x="2756" y="1"/>
                      </a:cubicBezTo>
                      <a:close/>
                      <a:moveTo>
                        <a:pt x="298" y="1357"/>
                      </a:moveTo>
                      <a:cubicBezTo>
                        <a:pt x="134" y="1357"/>
                        <a:pt x="0" y="1491"/>
                        <a:pt x="0" y="1654"/>
                      </a:cubicBezTo>
                      <a:cubicBezTo>
                        <a:pt x="0" y="1819"/>
                        <a:pt x="134" y="1953"/>
                        <a:pt x="298" y="1953"/>
                      </a:cubicBezTo>
                      <a:lnTo>
                        <a:pt x="2756" y="1953"/>
                      </a:lnTo>
                      <a:cubicBezTo>
                        <a:pt x="2920" y="1952"/>
                        <a:pt x="3054" y="1819"/>
                        <a:pt x="3054" y="1654"/>
                      </a:cubicBezTo>
                      <a:cubicBezTo>
                        <a:pt x="3054" y="1491"/>
                        <a:pt x="2920" y="1357"/>
                        <a:pt x="2756" y="1357"/>
                      </a:cubicBezTo>
                      <a:close/>
                      <a:moveTo>
                        <a:pt x="298" y="2711"/>
                      </a:moveTo>
                      <a:cubicBezTo>
                        <a:pt x="134" y="2711"/>
                        <a:pt x="0" y="2845"/>
                        <a:pt x="0" y="3010"/>
                      </a:cubicBezTo>
                      <a:cubicBezTo>
                        <a:pt x="0" y="3173"/>
                        <a:pt x="134" y="3307"/>
                        <a:pt x="298" y="3307"/>
                      </a:cubicBezTo>
                      <a:lnTo>
                        <a:pt x="2756" y="3307"/>
                      </a:lnTo>
                      <a:cubicBezTo>
                        <a:pt x="2920" y="3307"/>
                        <a:pt x="3054" y="3173"/>
                        <a:pt x="3054" y="3010"/>
                      </a:cubicBezTo>
                      <a:cubicBezTo>
                        <a:pt x="3054" y="2845"/>
                        <a:pt x="2920" y="2711"/>
                        <a:pt x="2756" y="271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6" name="Google Shape;2406;p39"/>
                <p:cNvSpPr/>
                <p:nvPr/>
              </p:nvSpPr>
              <p:spPr>
                <a:xfrm>
                  <a:off x="5478375" y="1071800"/>
                  <a:ext cx="489975" cy="91225"/>
                </a:xfrm>
                <a:custGeom>
                  <a:avLst/>
                  <a:gdLst/>
                  <a:ahLst/>
                  <a:cxnLst/>
                  <a:rect l="l" t="t" r="r" b="b"/>
                  <a:pathLst>
                    <a:path w="19599" h="3649" extrusionOk="0">
                      <a:moveTo>
                        <a:pt x="86" y="1"/>
                      </a:moveTo>
                      <a:cubicBezTo>
                        <a:pt x="39" y="1"/>
                        <a:pt x="0" y="38"/>
                        <a:pt x="0" y="86"/>
                      </a:cubicBezTo>
                      <a:lnTo>
                        <a:pt x="0" y="3563"/>
                      </a:lnTo>
                      <a:cubicBezTo>
                        <a:pt x="0" y="3610"/>
                        <a:pt x="38" y="3648"/>
                        <a:pt x="86" y="3648"/>
                      </a:cubicBezTo>
                      <a:lnTo>
                        <a:pt x="19513" y="3648"/>
                      </a:lnTo>
                      <a:cubicBezTo>
                        <a:pt x="19560" y="3648"/>
                        <a:pt x="19599" y="3611"/>
                        <a:pt x="19599" y="3563"/>
                      </a:cubicBezTo>
                      <a:lnTo>
                        <a:pt x="19599" y="86"/>
                      </a:lnTo>
                      <a:cubicBezTo>
                        <a:pt x="19598" y="38"/>
                        <a:pt x="19560" y="1"/>
                        <a:pt x="19511"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7" name="Google Shape;2407;p39"/>
                <p:cNvSpPr/>
                <p:nvPr/>
              </p:nvSpPr>
              <p:spPr>
                <a:xfrm>
                  <a:off x="5196125" y="1061025"/>
                  <a:ext cx="94700" cy="112800"/>
                </a:xfrm>
                <a:custGeom>
                  <a:avLst/>
                  <a:gdLst/>
                  <a:ahLst/>
                  <a:cxnLst/>
                  <a:rect l="l" t="t" r="r" b="b"/>
                  <a:pathLst>
                    <a:path w="3788" h="4512" extrusionOk="0">
                      <a:moveTo>
                        <a:pt x="1788" y="671"/>
                      </a:moveTo>
                      <a:cubicBezTo>
                        <a:pt x="1793" y="671"/>
                        <a:pt x="1798" y="671"/>
                        <a:pt x="1803" y="671"/>
                      </a:cubicBezTo>
                      <a:cubicBezTo>
                        <a:pt x="1893" y="682"/>
                        <a:pt x="1972" y="737"/>
                        <a:pt x="2016" y="820"/>
                      </a:cubicBezTo>
                      <a:cubicBezTo>
                        <a:pt x="2060" y="902"/>
                        <a:pt x="2060" y="1001"/>
                        <a:pt x="2015" y="1084"/>
                      </a:cubicBezTo>
                      <a:cubicBezTo>
                        <a:pt x="1985" y="1141"/>
                        <a:pt x="1946" y="1175"/>
                        <a:pt x="1899" y="1188"/>
                      </a:cubicBezTo>
                      <a:cubicBezTo>
                        <a:pt x="1886" y="1192"/>
                        <a:pt x="1872" y="1193"/>
                        <a:pt x="1857" y="1193"/>
                      </a:cubicBezTo>
                      <a:cubicBezTo>
                        <a:pt x="1809" y="1193"/>
                        <a:pt x="1754" y="1175"/>
                        <a:pt x="1699" y="1141"/>
                      </a:cubicBezTo>
                      <a:cubicBezTo>
                        <a:pt x="1624" y="1094"/>
                        <a:pt x="1582" y="1006"/>
                        <a:pt x="1585" y="905"/>
                      </a:cubicBezTo>
                      <a:cubicBezTo>
                        <a:pt x="1589" y="809"/>
                        <a:pt x="1635" y="725"/>
                        <a:pt x="1700" y="691"/>
                      </a:cubicBezTo>
                      <a:cubicBezTo>
                        <a:pt x="1727" y="677"/>
                        <a:pt x="1756" y="671"/>
                        <a:pt x="1788" y="671"/>
                      </a:cubicBezTo>
                      <a:close/>
                      <a:moveTo>
                        <a:pt x="1780" y="533"/>
                      </a:moveTo>
                      <a:cubicBezTo>
                        <a:pt x="1728" y="533"/>
                        <a:pt x="1680" y="545"/>
                        <a:pt x="1636" y="569"/>
                      </a:cubicBezTo>
                      <a:cubicBezTo>
                        <a:pt x="1525" y="628"/>
                        <a:pt x="1453" y="755"/>
                        <a:pt x="1448" y="900"/>
                      </a:cubicBezTo>
                      <a:cubicBezTo>
                        <a:pt x="1441" y="1051"/>
                        <a:pt x="1509" y="1186"/>
                        <a:pt x="1626" y="1260"/>
                      </a:cubicBezTo>
                      <a:cubicBezTo>
                        <a:pt x="1702" y="1308"/>
                        <a:pt x="1783" y="1334"/>
                        <a:pt x="1858" y="1334"/>
                      </a:cubicBezTo>
                      <a:cubicBezTo>
                        <a:pt x="1884" y="1334"/>
                        <a:pt x="1911" y="1330"/>
                        <a:pt x="1937" y="1324"/>
                      </a:cubicBezTo>
                      <a:cubicBezTo>
                        <a:pt x="2021" y="1301"/>
                        <a:pt x="2091" y="1242"/>
                        <a:pt x="2139" y="1152"/>
                      </a:cubicBezTo>
                      <a:cubicBezTo>
                        <a:pt x="2205" y="1025"/>
                        <a:pt x="2205" y="881"/>
                        <a:pt x="2140" y="757"/>
                      </a:cubicBezTo>
                      <a:cubicBezTo>
                        <a:pt x="2076" y="634"/>
                        <a:pt x="1957" y="552"/>
                        <a:pt x="1822" y="536"/>
                      </a:cubicBezTo>
                      <a:cubicBezTo>
                        <a:pt x="1808" y="534"/>
                        <a:pt x="1794" y="533"/>
                        <a:pt x="1780" y="533"/>
                      </a:cubicBezTo>
                      <a:close/>
                      <a:moveTo>
                        <a:pt x="1758" y="1697"/>
                      </a:moveTo>
                      <a:cubicBezTo>
                        <a:pt x="1837" y="1697"/>
                        <a:pt x="1917" y="1712"/>
                        <a:pt x="1991" y="1737"/>
                      </a:cubicBezTo>
                      <a:cubicBezTo>
                        <a:pt x="2127" y="1783"/>
                        <a:pt x="2240" y="1889"/>
                        <a:pt x="2310" y="2035"/>
                      </a:cubicBezTo>
                      <a:cubicBezTo>
                        <a:pt x="2390" y="2206"/>
                        <a:pt x="2401" y="2410"/>
                        <a:pt x="2337" y="2581"/>
                      </a:cubicBezTo>
                      <a:cubicBezTo>
                        <a:pt x="2278" y="2737"/>
                        <a:pt x="2141" y="2825"/>
                        <a:pt x="1931" y="2842"/>
                      </a:cubicBezTo>
                      <a:cubicBezTo>
                        <a:pt x="1913" y="2843"/>
                        <a:pt x="1896" y="2844"/>
                        <a:pt x="1878" y="2844"/>
                      </a:cubicBezTo>
                      <a:cubicBezTo>
                        <a:pt x="1654" y="2844"/>
                        <a:pt x="1465" y="2735"/>
                        <a:pt x="1326" y="2525"/>
                      </a:cubicBezTo>
                      <a:cubicBezTo>
                        <a:pt x="1291" y="2468"/>
                        <a:pt x="1255" y="2411"/>
                        <a:pt x="1256" y="2258"/>
                      </a:cubicBezTo>
                      <a:cubicBezTo>
                        <a:pt x="1256" y="2146"/>
                        <a:pt x="1264" y="2066"/>
                        <a:pt x="1303" y="1983"/>
                      </a:cubicBezTo>
                      <a:cubicBezTo>
                        <a:pt x="1401" y="1773"/>
                        <a:pt x="1578" y="1697"/>
                        <a:pt x="1758" y="1697"/>
                      </a:cubicBezTo>
                      <a:close/>
                      <a:moveTo>
                        <a:pt x="1756" y="1558"/>
                      </a:moveTo>
                      <a:cubicBezTo>
                        <a:pt x="1499" y="1558"/>
                        <a:pt x="1285" y="1688"/>
                        <a:pt x="1174" y="1924"/>
                      </a:cubicBezTo>
                      <a:cubicBezTo>
                        <a:pt x="1121" y="2042"/>
                        <a:pt x="1116" y="2153"/>
                        <a:pt x="1116" y="2258"/>
                      </a:cubicBezTo>
                      <a:cubicBezTo>
                        <a:pt x="1116" y="2436"/>
                        <a:pt x="1157" y="2518"/>
                        <a:pt x="1208" y="2598"/>
                      </a:cubicBezTo>
                      <a:lnTo>
                        <a:pt x="1209" y="2600"/>
                      </a:lnTo>
                      <a:cubicBezTo>
                        <a:pt x="1373" y="2848"/>
                        <a:pt x="1606" y="2982"/>
                        <a:pt x="1876" y="2982"/>
                      </a:cubicBezTo>
                      <a:cubicBezTo>
                        <a:pt x="1897" y="2982"/>
                        <a:pt x="1920" y="2982"/>
                        <a:pt x="1943" y="2980"/>
                      </a:cubicBezTo>
                      <a:cubicBezTo>
                        <a:pt x="2206" y="2958"/>
                        <a:pt x="2388" y="2836"/>
                        <a:pt x="2466" y="2629"/>
                      </a:cubicBezTo>
                      <a:cubicBezTo>
                        <a:pt x="2543" y="2420"/>
                        <a:pt x="2532" y="2183"/>
                        <a:pt x="2434" y="1975"/>
                      </a:cubicBezTo>
                      <a:cubicBezTo>
                        <a:pt x="2347" y="1793"/>
                        <a:pt x="2205" y="1662"/>
                        <a:pt x="2034" y="1605"/>
                      </a:cubicBezTo>
                      <a:cubicBezTo>
                        <a:pt x="1938" y="1573"/>
                        <a:pt x="1844" y="1558"/>
                        <a:pt x="1756" y="1558"/>
                      </a:cubicBezTo>
                      <a:close/>
                      <a:moveTo>
                        <a:pt x="1856" y="3308"/>
                      </a:moveTo>
                      <a:cubicBezTo>
                        <a:pt x="1872" y="3308"/>
                        <a:pt x="1887" y="3309"/>
                        <a:pt x="1900" y="3312"/>
                      </a:cubicBezTo>
                      <a:cubicBezTo>
                        <a:pt x="1947" y="3324"/>
                        <a:pt x="1986" y="3358"/>
                        <a:pt x="2016" y="3415"/>
                      </a:cubicBezTo>
                      <a:cubicBezTo>
                        <a:pt x="2061" y="3500"/>
                        <a:pt x="2061" y="3597"/>
                        <a:pt x="2017" y="3679"/>
                      </a:cubicBezTo>
                      <a:cubicBezTo>
                        <a:pt x="1973" y="3763"/>
                        <a:pt x="1894" y="3817"/>
                        <a:pt x="1804" y="3828"/>
                      </a:cubicBezTo>
                      <a:cubicBezTo>
                        <a:pt x="1795" y="3829"/>
                        <a:pt x="1786" y="3830"/>
                        <a:pt x="1778" y="3830"/>
                      </a:cubicBezTo>
                      <a:cubicBezTo>
                        <a:pt x="1750" y="3830"/>
                        <a:pt x="1724" y="3823"/>
                        <a:pt x="1700" y="3811"/>
                      </a:cubicBezTo>
                      <a:cubicBezTo>
                        <a:pt x="1633" y="3775"/>
                        <a:pt x="1589" y="3692"/>
                        <a:pt x="1585" y="3597"/>
                      </a:cubicBezTo>
                      <a:cubicBezTo>
                        <a:pt x="1582" y="3496"/>
                        <a:pt x="1624" y="3407"/>
                        <a:pt x="1699" y="3360"/>
                      </a:cubicBezTo>
                      <a:cubicBezTo>
                        <a:pt x="1754" y="3325"/>
                        <a:pt x="1808" y="3308"/>
                        <a:pt x="1856" y="3308"/>
                      </a:cubicBezTo>
                      <a:close/>
                      <a:moveTo>
                        <a:pt x="1857" y="3168"/>
                      </a:moveTo>
                      <a:cubicBezTo>
                        <a:pt x="1783" y="3168"/>
                        <a:pt x="1703" y="3193"/>
                        <a:pt x="1625" y="3243"/>
                      </a:cubicBezTo>
                      <a:cubicBezTo>
                        <a:pt x="1508" y="3317"/>
                        <a:pt x="1440" y="3451"/>
                        <a:pt x="1446" y="3602"/>
                      </a:cubicBezTo>
                      <a:cubicBezTo>
                        <a:pt x="1451" y="3748"/>
                        <a:pt x="1524" y="3875"/>
                        <a:pt x="1635" y="3934"/>
                      </a:cubicBezTo>
                      <a:cubicBezTo>
                        <a:pt x="1680" y="3958"/>
                        <a:pt x="1728" y="3970"/>
                        <a:pt x="1781" y="3970"/>
                      </a:cubicBezTo>
                      <a:cubicBezTo>
                        <a:pt x="1793" y="3970"/>
                        <a:pt x="1807" y="3970"/>
                        <a:pt x="1820" y="3967"/>
                      </a:cubicBezTo>
                      <a:cubicBezTo>
                        <a:pt x="1956" y="3951"/>
                        <a:pt x="2075" y="3868"/>
                        <a:pt x="2140" y="3745"/>
                      </a:cubicBezTo>
                      <a:cubicBezTo>
                        <a:pt x="2205" y="3621"/>
                        <a:pt x="2205" y="3476"/>
                        <a:pt x="2139" y="3351"/>
                      </a:cubicBezTo>
                      <a:cubicBezTo>
                        <a:pt x="2091" y="3260"/>
                        <a:pt x="2021" y="3201"/>
                        <a:pt x="1937" y="3179"/>
                      </a:cubicBezTo>
                      <a:cubicBezTo>
                        <a:pt x="1911" y="3172"/>
                        <a:pt x="1884" y="3168"/>
                        <a:pt x="1857" y="3168"/>
                      </a:cubicBezTo>
                      <a:close/>
                      <a:moveTo>
                        <a:pt x="2792" y="140"/>
                      </a:moveTo>
                      <a:cubicBezTo>
                        <a:pt x="2854" y="582"/>
                        <a:pt x="3205" y="934"/>
                        <a:pt x="3648" y="996"/>
                      </a:cubicBezTo>
                      <a:lnTo>
                        <a:pt x="3648" y="3517"/>
                      </a:lnTo>
                      <a:cubicBezTo>
                        <a:pt x="3205" y="3579"/>
                        <a:pt x="2854" y="3929"/>
                        <a:pt x="2792" y="4372"/>
                      </a:cubicBezTo>
                      <a:lnTo>
                        <a:pt x="995" y="4372"/>
                      </a:lnTo>
                      <a:cubicBezTo>
                        <a:pt x="934" y="3929"/>
                        <a:pt x="583" y="3579"/>
                        <a:pt x="140" y="3517"/>
                      </a:cubicBezTo>
                      <a:lnTo>
                        <a:pt x="140" y="996"/>
                      </a:lnTo>
                      <a:cubicBezTo>
                        <a:pt x="583" y="934"/>
                        <a:pt x="934" y="582"/>
                        <a:pt x="995"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09" y="865"/>
                        <a:pt x="2922" y="478"/>
                        <a:pt x="29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8" name="Google Shape;2408;p39"/>
                <p:cNvSpPr/>
                <p:nvPr/>
              </p:nvSpPr>
              <p:spPr>
                <a:xfrm>
                  <a:off x="5992925" y="1061025"/>
                  <a:ext cx="94700" cy="112800"/>
                </a:xfrm>
                <a:custGeom>
                  <a:avLst/>
                  <a:gdLst/>
                  <a:ahLst/>
                  <a:cxnLst/>
                  <a:rect l="l" t="t" r="r" b="b"/>
                  <a:pathLst>
                    <a:path w="3788" h="4512" extrusionOk="0">
                      <a:moveTo>
                        <a:pt x="1783" y="670"/>
                      </a:moveTo>
                      <a:cubicBezTo>
                        <a:pt x="1790" y="670"/>
                        <a:pt x="1796" y="671"/>
                        <a:pt x="1803" y="671"/>
                      </a:cubicBezTo>
                      <a:cubicBezTo>
                        <a:pt x="1893" y="682"/>
                        <a:pt x="1971" y="737"/>
                        <a:pt x="2016" y="820"/>
                      </a:cubicBezTo>
                      <a:cubicBezTo>
                        <a:pt x="2060" y="902"/>
                        <a:pt x="2060" y="1001"/>
                        <a:pt x="2014" y="1084"/>
                      </a:cubicBezTo>
                      <a:cubicBezTo>
                        <a:pt x="1985" y="1141"/>
                        <a:pt x="1947" y="1175"/>
                        <a:pt x="1899" y="1188"/>
                      </a:cubicBezTo>
                      <a:cubicBezTo>
                        <a:pt x="1886" y="1192"/>
                        <a:pt x="1872" y="1193"/>
                        <a:pt x="1857" y="1193"/>
                      </a:cubicBezTo>
                      <a:cubicBezTo>
                        <a:pt x="1809" y="1193"/>
                        <a:pt x="1754" y="1175"/>
                        <a:pt x="1698" y="1141"/>
                      </a:cubicBezTo>
                      <a:cubicBezTo>
                        <a:pt x="1624" y="1094"/>
                        <a:pt x="1581" y="1006"/>
                        <a:pt x="1585" y="905"/>
                      </a:cubicBezTo>
                      <a:cubicBezTo>
                        <a:pt x="1589" y="809"/>
                        <a:pt x="1634" y="725"/>
                        <a:pt x="1701" y="691"/>
                      </a:cubicBezTo>
                      <a:cubicBezTo>
                        <a:pt x="1727" y="678"/>
                        <a:pt x="1754" y="670"/>
                        <a:pt x="1783" y="670"/>
                      </a:cubicBezTo>
                      <a:close/>
                      <a:moveTo>
                        <a:pt x="1780" y="533"/>
                      </a:moveTo>
                      <a:cubicBezTo>
                        <a:pt x="1729" y="533"/>
                        <a:pt x="1680" y="545"/>
                        <a:pt x="1636" y="569"/>
                      </a:cubicBezTo>
                      <a:cubicBezTo>
                        <a:pt x="1525" y="628"/>
                        <a:pt x="1452" y="755"/>
                        <a:pt x="1447" y="900"/>
                      </a:cubicBezTo>
                      <a:cubicBezTo>
                        <a:pt x="1442" y="1051"/>
                        <a:pt x="1509" y="1186"/>
                        <a:pt x="1627" y="1260"/>
                      </a:cubicBezTo>
                      <a:cubicBezTo>
                        <a:pt x="1703" y="1308"/>
                        <a:pt x="1783" y="1334"/>
                        <a:pt x="1858" y="1334"/>
                      </a:cubicBezTo>
                      <a:cubicBezTo>
                        <a:pt x="1886" y="1334"/>
                        <a:pt x="1912" y="1330"/>
                        <a:pt x="1937" y="1324"/>
                      </a:cubicBezTo>
                      <a:cubicBezTo>
                        <a:pt x="2021" y="1301"/>
                        <a:pt x="2090" y="1242"/>
                        <a:pt x="2138" y="1152"/>
                      </a:cubicBezTo>
                      <a:cubicBezTo>
                        <a:pt x="2205" y="1025"/>
                        <a:pt x="2205" y="881"/>
                        <a:pt x="2140" y="757"/>
                      </a:cubicBezTo>
                      <a:cubicBezTo>
                        <a:pt x="2076" y="634"/>
                        <a:pt x="1957" y="552"/>
                        <a:pt x="1821" y="536"/>
                      </a:cubicBezTo>
                      <a:cubicBezTo>
                        <a:pt x="1807" y="534"/>
                        <a:pt x="1793" y="533"/>
                        <a:pt x="1780" y="533"/>
                      </a:cubicBezTo>
                      <a:close/>
                      <a:moveTo>
                        <a:pt x="1759" y="1697"/>
                      </a:moveTo>
                      <a:cubicBezTo>
                        <a:pt x="1839" y="1697"/>
                        <a:pt x="1919" y="1712"/>
                        <a:pt x="1993" y="1737"/>
                      </a:cubicBezTo>
                      <a:cubicBezTo>
                        <a:pt x="2127" y="1783"/>
                        <a:pt x="2242" y="1889"/>
                        <a:pt x="2311" y="2035"/>
                      </a:cubicBezTo>
                      <a:cubicBezTo>
                        <a:pt x="2391" y="2206"/>
                        <a:pt x="2402" y="2410"/>
                        <a:pt x="2338" y="2581"/>
                      </a:cubicBezTo>
                      <a:cubicBezTo>
                        <a:pt x="2279" y="2736"/>
                        <a:pt x="2142" y="2825"/>
                        <a:pt x="1933" y="2842"/>
                      </a:cubicBezTo>
                      <a:cubicBezTo>
                        <a:pt x="1915" y="2843"/>
                        <a:pt x="1897" y="2844"/>
                        <a:pt x="1880" y="2844"/>
                      </a:cubicBezTo>
                      <a:cubicBezTo>
                        <a:pt x="1656" y="2844"/>
                        <a:pt x="1466" y="2735"/>
                        <a:pt x="1327" y="2525"/>
                      </a:cubicBezTo>
                      <a:cubicBezTo>
                        <a:pt x="1292" y="2468"/>
                        <a:pt x="1256" y="2411"/>
                        <a:pt x="1258" y="2258"/>
                      </a:cubicBezTo>
                      <a:cubicBezTo>
                        <a:pt x="1258" y="2146"/>
                        <a:pt x="1265" y="2066"/>
                        <a:pt x="1305" y="1983"/>
                      </a:cubicBezTo>
                      <a:cubicBezTo>
                        <a:pt x="1403" y="1773"/>
                        <a:pt x="1580" y="1697"/>
                        <a:pt x="1759" y="1697"/>
                      </a:cubicBezTo>
                      <a:close/>
                      <a:moveTo>
                        <a:pt x="1756" y="1558"/>
                      </a:moveTo>
                      <a:cubicBezTo>
                        <a:pt x="1500" y="1558"/>
                        <a:pt x="1285" y="1688"/>
                        <a:pt x="1174" y="1924"/>
                      </a:cubicBezTo>
                      <a:cubicBezTo>
                        <a:pt x="1120" y="2042"/>
                        <a:pt x="1115" y="2153"/>
                        <a:pt x="1115" y="2258"/>
                      </a:cubicBezTo>
                      <a:cubicBezTo>
                        <a:pt x="1115" y="2436"/>
                        <a:pt x="1157" y="2518"/>
                        <a:pt x="1209" y="2598"/>
                      </a:cubicBezTo>
                      <a:lnTo>
                        <a:pt x="1210" y="2600"/>
                      </a:lnTo>
                      <a:cubicBezTo>
                        <a:pt x="1372" y="2848"/>
                        <a:pt x="1606" y="2982"/>
                        <a:pt x="1875" y="2982"/>
                      </a:cubicBezTo>
                      <a:cubicBezTo>
                        <a:pt x="1897" y="2982"/>
                        <a:pt x="1921" y="2982"/>
                        <a:pt x="1943" y="2980"/>
                      </a:cubicBezTo>
                      <a:cubicBezTo>
                        <a:pt x="2206" y="2958"/>
                        <a:pt x="2388" y="2836"/>
                        <a:pt x="2466" y="2629"/>
                      </a:cubicBezTo>
                      <a:cubicBezTo>
                        <a:pt x="2543" y="2420"/>
                        <a:pt x="2533" y="2183"/>
                        <a:pt x="2434" y="1975"/>
                      </a:cubicBezTo>
                      <a:cubicBezTo>
                        <a:pt x="2348" y="1793"/>
                        <a:pt x="2205" y="1662"/>
                        <a:pt x="2034" y="1605"/>
                      </a:cubicBezTo>
                      <a:cubicBezTo>
                        <a:pt x="1938" y="1573"/>
                        <a:pt x="1845" y="1558"/>
                        <a:pt x="1756" y="1558"/>
                      </a:cubicBezTo>
                      <a:close/>
                      <a:moveTo>
                        <a:pt x="1858" y="3308"/>
                      </a:moveTo>
                      <a:cubicBezTo>
                        <a:pt x="1873" y="3308"/>
                        <a:pt x="1888" y="3309"/>
                        <a:pt x="1903" y="3312"/>
                      </a:cubicBezTo>
                      <a:cubicBezTo>
                        <a:pt x="1950" y="3324"/>
                        <a:pt x="1988" y="3358"/>
                        <a:pt x="2018" y="3415"/>
                      </a:cubicBezTo>
                      <a:cubicBezTo>
                        <a:pt x="2063" y="3500"/>
                        <a:pt x="2063" y="3597"/>
                        <a:pt x="2019" y="3679"/>
                      </a:cubicBezTo>
                      <a:cubicBezTo>
                        <a:pt x="1975" y="3763"/>
                        <a:pt x="1896" y="3817"/>
                        <a:pt x="1807" y="3828"/>
                      </a:cubicBezTo>
                      <a:cubicBezTo>
                        <a:pt x="1798" y="3829"/>
                        <a:pt x="1789" y="3830"/>
                        <a:pt x="1780" y="3830"/>
                      </a:cubicBezTo>
                      <a:cubicBezTo>
                        <a:pt x="1751" y="3830"/>
                        <a:pt x="1725" y="3823"/>
                        <a:pt x="1702" y="3811"/>
                      </a:cubicBezTo>
                      <a:cubicBezTo>
                        <a:pt x="1634" y="3775"/>
                        <a:pt x="1590" y="3692"/>
                        <a:pt x="1586" y="3597"/>
                      </a:cubicBezTo>
                      <a:cubicBezTo>
                        <a:pt x="1583" y="3496"/>
                        <a:pt x="1626" y="3407"/>
                        <a:pt x="1701" y="3360"/>
                      </a:cubicBezTo>
                      <a:cubicBezTo>
                        <a:pt x="1755" y="3325"/>
                        <a:pt x="1810" y="3308"/>
                        <a:pt x="1858" y="3308"/>
                      </a:cubicBezTo>
                      <a:close/>
                      <a:moveTo>
                        <a:pt x="1857" y="3168"/>
                      </a:moveTo>
                      <a:cubicBezTo>
                        <a:pt x="1782" y="3168"/>
                        <a:pt x="1702" y="3193"/>
                        <a:pt x="1626" y="3243"/>
                      </a:cubicBezTo>
                      <a:cubicBezTo>
                        <a:pt x="1508" y="3317"/>
                        <a:pt x="1441" y="3451"/>
                        <a:pt x="1446" y="3602"/>
                      </a:cubicBezTo>
                      <a:cubicBezTo>
                        <a:pt x="1451" y="3748"/>
                        <a:pt x="1524" y="3875"/>
                        <a:pt x="1634" y="3934"/>
                      </a:cubicBezTo>
                      <a:cubicBezTo>
                        <a:pt x="1680" y="3958"/>
                        <a:pt x="1728" y="3970"/>
                        <a:pt x="1781" y="3970"/>
                      </a:cubicBezTo>
                      <a:cubicBezTo>
                        <a:pt x="1794" y="3970"/>
                        <a:pt x="1809" y="3970"/>
                        <a:pt x="1820" y="3967"/>
                      </a:cubicBezTo>
                      <a:cubicBezTo>
                        <a:pt x="1955" y="3951"/>
                        <a:pt x="2075" y="3868"/>
                        <a:pt x="2140" y="3745"/>
                      </a:cubicBezTo>
                      <a:cubicBezTo>
                        <a:pt x="2205" y="3621"/>
                        <a:pt x="2205" y="3476"/>
                        <a:pt x="2138" y="3351"/>
                      </a:cubicBezTo>
                      <a:cubicBezTo>
                        <a:pt x="2090" y="3260"/>
                        <a:pt x="2020" y="3201"/>
                        <a:pt x="1937" y="3179"/>
                      </a:cubicBezTo>
                      <a:cubicBezTo>
                        <a:pt x="1911" y="3172"/>
                        <a:pt x="1885" y="3168"/>
                        <a:pt x="1857" y="3168"/>
                      </a:cubicBezTo>
                      <a:close/>
                      <a:moveTo>
                        <a:pt x="2794" y="140"/>
                      </a:moveTo>
                      <a:cubicBezTo>
                        <a:pt x="2856" y="582"/>
                        <a:pt x="3206" y="934"/>
                        <a:pt x="3649" y="996"/>
                      </a:cubicBezTo>
                      <a:lnTo>
                        <a:pt x="3649" y="3517"/>
                      </a:lnTo>
                      <a:cubicBezTo>
                        <a:pt x="3206" y="3579"/>
                        <a:pt x="2856" y="3929"/>
                        <a:pt x="2794" y="4372"/>
                      </a:cubicBezTo>
                      <a:lnTo>
                        <a:pt x="997" y="4372"/>
                      </a:lnTo>
                      <a:cubicBezTo>
                        <a:pt x="935" y="3929"/>
                        <a:pt x="584" y="3579"/>
                        <a:pt x="141" y="3517"/>
                      </a:cubicBezTo>
                      <a:lnTo>
                        <a:pt x="141" y="996"/>
                      </a:lnTo>
                      <a:cubicBezTo>
                        <a:pt x="584" y="934"/>
                        <a:pt x="935" y="582"/>
                        <a:pt x="997"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10" y="865"/>
                        <a:pt x="2922" y="478"/>
                        <a:pt x="29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9" name="Google Shape;2409;p39"/>
                <p:cNvSpPr/>
                <p:nvPr/>
              </p:nvSpPr>
              <p:spPr>
                <a:xfrm>
                  <a:off x="5503450" y="1085350"/>
                  <a:ext cx="432575" cy="64875"/>
                </a:xfrm>
                <a:custGeom>
                  <a:avLst/>
                  <a:gdLst/>
                  <a:ahLst/>
                  <a:cxnLst/>
                  <a:rect l="l" t="t" r="r" b="b"/>
                  <a:pathLst>
                    <a:path w="17303" h="2595" extrusionOk="0">
                      <a:moveTo>
                        <a:pt x="1632" y="1"/>
                      </a:moveTo>
                      <a:cubicBezTo>
                        <a:pt x="1238" y="1"/>
                        <a:pt x="860" y="189"/>
                        <a:pt x="632" y="640"/>
                      </a:cubicBezTo>
                      <a:cubicBezTo>
                        <a:pt x="1" y="1609"/>
                        <a:pt x="914" y="2594"/>
                        <a:pt x="1890" y="2594"/>
                      </a:cubicBezTo>
                      <a:cubicBezTo>
                        <a:pt x="1978" y="2594"/>
                        <a:pt x="2067" y="2586"/>
                        <a:pt x="2156" y="2569"/>
                      </a:cubicBezTo>
                      <a:cubicBezTo>
                        <a:pt x="2924" y="2422"/>
                        <a:pt x="3382" y="1723"/>
                        <a:pt x="3057" y="967"/>
                      </a:cubicBezTo>
                      <a:cubicBezTo>
                        <a:pt x="2812" y="396"/>
                        <a:pt x="2204" y="1"/>
                        <a:pt x="1632" y="1"/>
                      </a:cubicBezTo>
                      <a:close/>
                      <a:moveTo>
                        <a:pt x="6303" y="1"/>
                      </a:moveTo>
                      <a:cubicBezTo>
                        <a:pt x="5908" y="1"/>
                        <a:pt x="5531" y="189"/>
                        <a:pt x="5303" y="640"/>
                      </a:cubicBezTo>
                      <a:cubicBezTo>
                        <a:pt x="4674" y="1610"/>
                        <a:pt x="5585" y="2594"/>
                        <a:pt x="6561" y="2594"/>
                      </a:cubicBezTo>
                      <a:cubicBezTo>
                        <a:pt x="6649" y="2594"/>
                        <a:pt x="6738" y="2586"/>
                        <a:pt x="6826" y="2569"/>
                      </a:cubicBezTo>
                      <a:cubicBezTo>
                        <a:pt x="7595" y="2422"/>
                        <a:pt x="8053" y="1723"/>
                        <a:pt x="7729" y="967"/>
                      </a:cubicBezTo>
                      <a:cubicBezTo>
                        <a:pt x="7483" y="396"/>
                        <a:pt x="6875" y="1"/>
                        <a:pt x="6303" y="1"/>
                      </a:cubicBezTo>
                      <a:close/>
                      <a:moveTo>
                        <a:pt x="10634" y="1"/>
                      </a:moveTo>
                      <a:cubicBezTo>
                        <a:pt x="10240" y="1"/>
                        <a:pt x="9862" y="189"/>
                        <a:pt x="9634" y="640"/>
                      </a:cubicBezTo>
                      <a:cubicBezTo>
                        <a:pt x="9004" y="1610"/>
                        <a:pt x="9915" y="2594"/>
                        <a:pt x="10892" y="2594"/>
                      </a:cubicBezTo>
                      <a:cubicBezTo>
                        <a:pt x="10980" y="2594"/>
                        <a:pt x="11069" y="2586"/>
                        <a:pt x="11157" y="2569"/>
                      </a:cubicBezTo>
                      <a:cubicBezTo>
                        <a:pt x="11926" y="2422"/>
                        <a:pt x="12384" y="1723"/>
                        <a:pt x="12060" y="967"/>
                      </a:cubicBezTo>
                      <a:cubicBezTo>
                        <a:pt x="11814" y="396"/>
                        <a:pt x="11206" y="1"/>
                        <a:pt x="10634" y="1"/>
                      </a:cubicBezTo>
                      <a:close/>
                      <a:moveTo>
                        <a:pt x="15552" y="1"/>
                      </a:moveTo>
                      <a:cubicBezTo>
                        <a:pt x="15158" y="1"/>
                        <a:pt x="14781" y="189"/>
                        <a:pt x="14553" y="640"/>
                      </a:cubicBezTo>
                      <a:cubicBezTo>
                        <a:pt x="13922" y="1610"/>
                        <a:pt x="14833" y="2594"/>
                        <a:pt x="15809" y="2594"/>
                      </a:cubicBezTo>
                      <a:cubicBezTo>
                        <a:pt x="15898" y="2594"/>
                        <a:pt x="15987" y="2586"/>
                        <a:pt x="16075" y="2569"/>
                      </a:cubicBezTo>
                      <a:cubicBezTo>
                        <a:pt x="16844" y="2422"/>
                        <a:pt x="17303" y="1723"/>
                        <a:pt x="16978" y="967"/>
                      </a:cubicBezTo>
                      <a:cubicBezTo>
                        <a:pt x="16731" y="396"/>
                        <a:pt x="16123" y="1"/>
                        <a:pt x="15552" y="1"/>
                      </a:cubicBez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grpSp>
          <p:grpSp>
            <p:nvGrpSpPr>
              <p:cNvPr id="2410" name="Google Shape;2410;p39"/>
              <p:cNvGrpSpPr/>
              <p:nvPr/>
            </p:nvGrpSpPr>
            <p:grpSpPr>
              <a:xfrm rot="-10378015">
                <a:off x="4210037" y="2336012"/>
                <a:ext cx="543925" cy="2461053"/>
                <a:chOff x="3416200" y="1908925"/>
                <a:chExt cx="291975" cy="1321075"/>
              </a:xfrm>
            </p:grpSpPr>
            <p:sp>
              <p:nvSpPr>
                <p:cNvPr id="2411" name="Google Shape;2411;p39"/>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12" name="Google Shape;2412;p39"/>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13" name="Google Shape;2413;p39"/>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4" name="Google Shape;2414;p39"/>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415" name="Google Shape;2415;p39"/>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6" name="Google Shape;2416;p39"/>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7" name="Google Shape;2417;p39"/>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8" name="Google Shape;2418;p39"/>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9" name="Google Shape;2419;p39"/>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20" name="Google Shape;2420;p39"/>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21" name="Google Shape;2421;p39"/>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22" name="Google Shape;2422;p39"/>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23" name="Google Shape;2423;p39"/>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424" name="Google Shape;2424;p39"/>
              <p:cNvGrpSpPr/>
              <p:nvPr/>
            </p:nvGrpSpPr>
            <p:grpSpPr>
              <a:xfrm rot="5400000">
                <a:off x="3856786" y="3399543"/>
                <a:ext cx="2469826" cy="373300"/>
                <a:chOff x="6899900" y="3128900"/>
                <a:chExt cx="1102650" cy="166652"/>
              </a:xfrm>
            </p:grpSpPr>
            <p:sp>
              <p:nvSpPr>
                <p:cNvPr id="2425" name="Google Shape;2425;p39"/>
                <p:cNvSpPr/>
                <p:nvPr/>
              </p:nvSpPr>
              <p:spPr>
                <a:xfrm>
                  <a:off x="6899900" y="3129652"/>
                  <a:ext cx="1102650" cy="165900"/>
                </a:xfrm>
                <a:custGeom>
                  <a:avLst/>
                  <a:gdLst/>
                  <a:ahLst/>
                  <a:cxnLst/>
                  <a:rect l="l" t="t" r="r" b="b"/>
                  <a:pathLst>
                    <a:path w="44106" h="6636" extrusionOk="0">
                      <a:moveTo>
                        <a:pt x="1" y="0"/>
                      </a:moveTo>
                      <a:lnTo>
                        <a:pt x="1" y="6636"/>
                      </a:lnTo>
                      <a:lnTo>
                        <a:pt x="44106" y="6636"/>
                      </a:lnTo>
                      <a:lnTo>
                        <a:pt x="4410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26" name="Google Shape;2426;p39"/>
                <p:cNvSpPr/>
                <p:nvPr/>
              </p:nvSpPr>
              <p:spPr>
                <a:xfrm>
                  <a:off x="7825950" y="3129650"/>
                  <a:ext cx="176600" cy="165900"/>
                </a:xfrm>
                <a:custGeom>
                  <a:avLst/>
                  <a:gdLst/>
                  <a:ahLst/>
                  <a:cxnLst/>
                  <a:rect l="l" t="t" r="r" b="b"/>
                  <a:pathLst>
                    <a:path w="7064" h="6636" extrusionOk="0">
                      <a:moveTo>
                        <a:pt x="0" y="0"/>
                      </a:moveTo>
                      <a:lnTo>
                        <a:pt x="0" y="6636"/>
                      </a:lnTo>
                      <a:lnTo>
                        <a:pt x="7064" y="6636"/>
                      </a:lnTo>
                      <a:lnTo>
                        <a:pt x="7064"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27" name="Google Shape;2427;p39"/>
                <p:cNvSpPr/>
                <p:nvPr/>
              </p:nvSpPr>
              <p:spPr>
                <a:xfrm>
                  <a:off x="6899900" y="3129650"/>
                  <a:ext cx="89175" cy="165900"/>
                </a:xfrm>
                <a:custGeom>
                  <a:avLst/>
                  <a:gdLst/>
                  <a:ahLst/>
                  <a:cxnLst/>
                  <a:rect l="l" t="t" r="r" b="b"/>
                  <a:pathLst>
                    <a:path w="3567" h="6636" extrusionOk="0">
                      <a:moveTo>
                        <a:pt x="1" y="0"/>
                      </a:moveTo>
                      <a:lnTo>
                        <a:pt x="1" y="6636"/>
                      </a:lnTo>
                      <a:lnTo>
                        <a:pt x="3567" y="6636"/>
                      </a:lnTo>
                      <a:lnTo>
                        <a:pt x="356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28" name="Google Shape;2428;p39"/>
                <p:cNvSpPr/>
                <p:nvPr/>
              </p:nvSpPr>
              <p:spPr>
                <a:xfrm>
                  <a:off x="7688400" y="3128900"/>
                  <a:ext cx="93800" cy="166625"/>
                </a:xfrm>
                <a:custGeom>
                  <a:avLst/>
                  <a:gdLst/>
                  <a:ahLst/>
                  <a:cxnLst/>
                  <a:rect l="l" t="t" r="r" b="b"/>
                  <a:pathLst>
                    <a:path w="3752" h="6665" extrusionOk="0">
                      <a:moveTo>
                        <a:pt x="0" y="0"/>
                      </a:moveTo>
                      <a:lnTo>
                        <a:pt x="0" y="6665"/>
                      </a:lnTo>
                      <a:lnTo>
                        <a:pt x="3751" y="6665"/>
                      </a:lnTo>
                      <a:lnTo>
                        <a:pt x="3751"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29" name="Google Shape;2429;p39"/>
                <p:cNvSpPr/>
                <p:nvPr/>
              </p:nvSpPr>
              <p:spPr>
                <a:xfrm>
                  <a:off x="7698450" y="3128900"/>
                  <a:ext cx="73950" cy="166650"/>
                </a:xfrm>
                <a:custGeom>
                  <a:avLst/>
                  <a:gdLst/>
                  <a:ahLst/>
                  <a:cxnLst/>
                  <a:rect l="l" t="t" r="r" b="b"/>
                  <a:pathLst>
                    <a:path w="2958" h="6666" extrusionOk="0">
                      <a:moveTo>
                        <a:pt x="852" y="0"/>
                      </a:moveTo>
                      <a:lnTo>
                        <a:pt x="852" y="6665"/>
                      </a:lnTo>
                      <a:lnTo>
                        <a:pt x="1253" y="6665"/>
                      </a:lnTo>
                      <a:lnTo>
                        <a:pt x="1253" y="0"/>
                      </a:lnTo>
                      <a:close/>
                      <a:moveTo>
                        <a:pt x="1705" y="0"/>
                      </a:moveTo>
                      <a:lnTo>
                        <a:pt x="1705" y="6665"/>
                      </a:lnTo>
                      <a:lnTo>
                        <a:pt x="2107" y="6665"/>
                      </a:lnTo>
                      <a:lnTo>
                        <a:pt x="2107" y="0"/>
                      </a:lnTo>
                      <a:close/>
                      <a:moveTo>
                        <a:pt x="2557" y="0"/>
                      </a:moveTo>
                      <a:lnTo>
                        <a:pt x="2557" y="6665"/>
                      </a:lnTo>
                      <a:lnTo>
                        <a:pt x="2958" y="6665"/>
                      </a:lnTo>
                      <a:lnTo>
                        <a:pt x="2958" y="0"/>
                      </a:lnTo>
                      <a:close/>
                      <a:moveTo>
                        <a:pt x="1" y="1"/>
                      </a:moveTo>
                      <a:lnTo>
                        <a:pt x="1" y="6666"/>
                      </a:lnTo>
                      <a:lnTo>
                        <a:pt x="402" y="6666"/>
                      </a:lnTo>
                      <a:lnTo>
                        <a:pt x="40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0" name="Google Shape;2430;p39"/>
                <p:cNvSpPr/>
                <p:nvPr/>
              </p:nvSpPr>
              <p:spPr>
                <a:xfrm>
                  <a:off x="7180500" y="3158600"/>
                  <a:ext cx="440300" cy="104000"/>
                </a:xfrm>
                <a:custGeom>
                  <a:avLst/>
                  <a:gdLst/>
                  <a:ahLst/>
                  <a:cxnLst/>
                  <a:rect l="l" t="t" r="r" b="b"/>
                  <a:pathLst>
                    <a:path w="17612" h="4160" extrusionOk="0">
                      <a:moveTo>
                        <a:pt x="1098" y="1"/>
                      </a:moveTo>
                      <a:cubicBezTo>
                        <a:pt x="492" y="1"/>
                        <a:pt x="1" y="494"/>
                        <a:pt x="1" y="1100"/>
                      </a:cubicBezTo>
                      <a:lnTo>
                        <a:pt x="1" y="3060"/>
                      </a:lnTo>
                      <a:cubicBezTo>
                        <a:pt x="1" y="3667"/>
                        <a:pt x="493" y="4159"/>
                        <a:pt x="1098" y="4159"/>
                      </a:cubicBezTo>
                      <a:lnTo>
                        <a:pt x="16512" y="4159"/>
                      </a:lnTo>
                      <a:cubicBezTo>
                        <a:pt x="17119" y="4159"/>
                        <a:pt x="17611" y="3665"/>
                        <a:pt x="17611" y="3060"/>
                      </a:cubicBezTo>
                      <a:lnTo>
                        <a:pt x="17611" y="1100"/>
                      </a:lnTo>
                      <a:cubicBezTo>
                        <a:pt x="17611" y="1048"/>
                        <a:pt x="17607" y="996"/>
                        <a:pt x="17599" y="946"/>
                      </a:cubicBezTo>
                      <a:cubicBezTo>
                        <a:pt x="17526" y="412"/>
                        <a:pt x="17067" y="1"/>
                        <a:pt x="1651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31" name="Google Shape;2431;p39"/>
                <p:cNvSpPr/>
                <p:nvPr/>
              </p:nvSpPr>
              <p:spPr>
                <a:xfrm>
                  <a:off x="7180550" y="3158600"/>
                  <a:ext cx="440250" cy="104000"/>
                </a:xfrm>
                <a:custGeom>
                  <a:avLst/>
                  <a:gdLst/>
                  <a:ahLst/>
                  <a:cxnLst/>
                  <a:rect l="l" t="t" r="r" b="b"/>
                  <a:pathLst>
                    <a:path w="17610" h="4160" extrusionOk="0">
                      <a:moveTo>
                        <a:pt x="1097" y="1"/>
                      </a:moveTo>
                      <a:cubicBezTo>
                        <a:pt x="491" y="1"/>
                        <a:pt x="0" y="494"/>
                        <a:pt x="0" y="1100"/>
                      </a:cubicBezTo>
                      <a:lnTo>
                        <a:pt x="0" y="1787"/>
                      </a:lnTo>
                      <a:cubicBezTo>
                        <a:pt x="886" y="1904"/>
                        <a:pt x="1759" y="2418"/>
                        <a:pt x="2405" y="3001"/>
                      </a:cubicBezTo>
                      <a:cubicBezTo>
                        <a:pt x="2811" y="3364"/>
                        <a:pt x="3081" y="3823"/>
                        <a:pt x="3519" y="4157"/>
                      </a:cubicBezTo>
                      <a:lnTo>
                        <a:pt x="6841" y="4157"/>
                      </a:lnTo>
                      <a:cubicBezTo>
                        <a:pt x="6448" y="4034"/>
                        <a:pt x="6028" y="3962"/>
                        <a:pt x="5659" y="3841"/>
                      </a:cubicBezTo>
                      <a:cubicBezTo>
                        <a:pt x="4856" y="3578"/>
                        <a:pt x="3979" y="3184"/>
                        <a:pt x="3364" y="2592"/>
                      </a:cubicBezTo>
                      <a:cubicBezTo>
                        <a:pt x="2666" y="1919"/>
                        <a:pt x="2429" y="941"/>
                        <a:pt x="2568" y="1"/>
                      </a:cubicBezTo>
                      <a:close/>
                      <a:moveTo>
                        <a:pt x="14123" y="1"/>
                      </a:moveTo>
                      <a:cubicBezTo>
                        <a:pt x="13748" y="325"/>
                        <a:pt x="13357" y="621"/>
                        <a:pt x="12979" y="945"/>
                      </a:cubicBezTo>
                      <a:cubicBezTo>
                        <a:pt x="12724" y="1162"/>
                        <a:pt x="12284" y="1469"/>
                        <a:pt x="12155" y="1795"/>
                      </a:cubicBezTo>
                      <a:cubicBezTo>
                        <a:pt x="11990" y="2205"/>
                        <a:pt x="12307" y="2378"/>
                        <a:pt x="12606" y="2561"/>
                      </a:cubicBezTo>
                      <a:cubicBezTo>
                        <a:pt x="13240" y="2948"/>
                        <a:pt x="13914" y="3275"/>
                        <a:pt x="14191" y="4015"/>
                      </a:cubicBezTo>
                      <a:cubicBezTo>
                        <a:pt x="14209" y="4063"/>
                        <a:pt x="14222" y="4111"/>
                        <a:pt x="14234" y="4157"/>
                      </a:cubicBezTo>
                      <a:lnTo>
                        <a:pt x="16510" y="4157"/>
                      </a:lnTo>
                      <a:cubicBezTo>
                        <a:pt x="17115" y="4157"/>
                        <a:pt x="17609" y="3665"/>
                        <a:pt x="17609" y="3059"/>
                      </a:cubicBezTo>
                      <a:lnTo>
                        <a:pt x="17609" y="2659"/>
                      </a:lnTo>
                      <a:cubicBezTo>
                        <a:pt x="17022" y="2587"/>
                        <a:pt x="16365" y="2609"/>
                        <a:pt x="15862" y="2487"/>
                      </a:cubicBezTo>
                      <a:cubicBezTo>
                        <a:pt x="15414" y="2379"/>
                        <a:pt x="14740" y="2172"/>
                        <a:pt x="15098" y="1633"/>
                      </a:cubicBezTo>
                      <a:cubicBezTo>
                        <a:pt x="15433" y="1131"/>
                        <a:pt x="16367" y="865"/>
                        <a:pt x="16952" y="865"/>
                      </a:cubicBezTo>
                      <a:cubicBezTo>
                        <a:pt x="16968" y="865"/>
                        <a:pt x="16983" y="866"/>
                        <a:pt x="16999" y="866"/>
                      </a:cubicBezTo>
                      <a:cubicBezTo>
                        <a:pt x="17188" y="871"/>
                        <a:pt x="17389" y="902"/>
                        <a:pt x="17598" y="946"/>
                      </a:cubicBezTo>
                      <a:cubicBezTo>
                        <a:pt x="17524" y="412"/>
                        <a:pt x="17065" y="1"/>
                        <a:pt x="16510" y="1"/>
                      </a:cubicBezTo>
                      <a:close/>
                      <a:moveTo>
                        <a:pt x="5381" y="1"/>
                      </a:moveTo>
                      <a:cubicBezTo>
                        <a:pt x="5416" y="304"/>
                        <a:pt x="5448" y="593"/>
                        <a:pt x="5508" y="828"/>
                      </a:cubicBezTo>
                      <a:cubicBezTo>
                        <a:pt x="5658" y="1418"/>
                        <a:pt x="5828" y="1901"/>
                        <a:pt x="6314" y="2311"/>
                      </a:cubicBezTo>
                      <a:cubicBezTo>
                        <a:pt x="6963" y="2860"/>
                        <a:pt x="7816" y="2974"/>
                        <a:pt x="8529" y="3408"/>
                      </a:cubicBezTo>
                      <a:cubicBezTo>
                        <a:pt x="8879" y="3621"/>
                        <a:pt x="9137" y="3855"/>
                        <a:pt x="9310" y="4159"/>
                      </a:cubicBezTo>
                      <a:lnTo>
                        <a:pt x="11710" y="4159"/>
                      </a:lnTo>
                      <a:cubicBezTo>
                        <a:pt x="11370" y="3802"/>
                        <a:pt x="10844" y="3549"/>
                        <a:pt x="10472" y="3363"/>
                      </a:cubicBezTo>
                      <a:cubicBezTo>
                        <a:pt x="9784" y="3017"/>
                        <a:pt x="8654" y="2567"/>
                        <a:pt x="9464" y="1733"/>
                      </a:cubicBezTo>
                      <a:cubicBezTo>
                        <a:pt x="10052" y="1128"/>
                        <a:pt x="10905" y="702"/>
                        <a:pt x="11364" y="1"/>
                      </a:cubicBezTo>
                      <a:lnTo>
                        <a:pt x="9722" y="1"/>
                      </a:lnTo>
                      <a:cubicBezTo>
                        <a:pt x="9839" y="582"/>
                        <a:pt x="9718" y="1208"/>
                        <a:pt x="9102" y="1358"/>
                      </a:cubicBezTo>
                      <a:cubicBezTo>
                        <a:pt x="8998" y="1383"/>
                        <a:pt x="8889" y="1394"/>
                        <a:pt x="8778" y="1394"/>
                      </a:cubicBezTo>
                      <a:cubicBezTo>
                        <a:pt x="8454" y="1394"/>
                        <a:pt x="8115" y="1301"/>
                        <a:pt x="7830" y="1193"/>
                      </a:cubicBezTo>
                      <a:cubicBezTo>
                        <a:pt x="7287" y="986"/>
                        <a:pt x="6892" y="793"/>
                        <a:pt x="6978" y="191"/>
                      </a:cubicBezTo>
                      <a:cubicBezTo>
                        <a:pt x="6988" y="125"/>
                        <a:pt x="6998" y="63"/>
                        <a:pt x="7007"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2" name="Google Shape;2432;p39"/>
                <p:cNvSpPr/>
                <p:nvPr/>
              </p:nvSpPr>
              <p:spPr>
                <a:xfrm>
                  <a:off x="6922475" y="3139725"/>
                  <a:ext cx="41600" cy="145750"/>
                </a:xfrm>
                <a:custGeom>
                  <a:avLst/>
                  <a:gdLst/>
                  <a:ahLst/>
                  <a:cxnLst/>
                  <a:rect l="l" t="t" r="r" b="b"/>
                  <a:pathLst>
                    <a:path w="1664" h="5830" extrusionOk="0">
                      <a:moveTo>
                        <a:pt x="832" y="1"/>
                      </a:moveTo>
                      <a:lnTo>
                        <a:pt x="1" y="832"/>
                      </a:lnTo>
                      <a:lnTo>
                        <a:pt x="832" y="1664"/>
                      </a:lnTo>
                      <a:lnTo>
                        <a:pt x="1664" y="832"/>
                      </a:lnTo>
                      <a:lnTo>
                        <a:pt x="832" y="1"/>
                      </a:lnTo>
                      <a:close/>
                      <a:moveTo>
                        <a:pt x="832" y="2085"/>
                      </a:moveTo>
                      <a:lnTo>
                        <a:pt x="1" y="2916"/>
                      </a:lnTo>
                      <a:lnTo>
                        <a:pt x="832" y="3748"/>
                      </a:lnTo>
                      <a:lnTo>
                        <a:pt x="1664" y="2916"/>
                      </a:lnTo>
                      <a:lnTo>
                        <a:pt x="832" y="2085"/>
                      </a:lnTo>
                      <a:close/>
                      <a:moveTo>
                        <a:pt x="832" y="4167"/>
                      </a:moveTo>
                      <a:lnTo>
                        <a:pt x="1" y="4998"/>
                      </a:lnTo>
                      <a:lnTo>
                        <a:pt x="832" y="5830"/>
                      </a:lnTo>
                      <a:lnTo>
                        <a:pt x="1664" y="4998"/>
                      </a:lnTo>
                      <a:lnTo>
                        <a:pt x="832" y="4167"/>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3" name="Google Shape;2433;p39"/>
                <p:cNvSpPr/>
                <p:nvPr/>
              </p:nvSpPr>
              <p:spPr>
                <a:xfrm>
                  <a:off x="7837925" y="3139725"/>
                  <a:ext cx="93300" cy="145750"/>
                </a:xfrm>
                <a:custGeom>
                  <a:avLst/>
                  <a:gdLst/>
                  <a:ahLst/>
                  <a:cxnLst/>
                  <a:rect l="l" t="t" r="r" b="b"/>
                  <a:pathLst>
                    <a:path w="3732" h="5830" extrusionOk="0">
                      <a:moveTo>
                        <a:pt x="833" y="1"/>
                      </a:moveTo>
                      <a:lnTo>
                        <a:pt x="0" y="832"/>
                      </a:lnTo>
                      <a:lnTo>
                        <a:pt x="833" y="1664"/>
                      </a:lnTo>
                      <a:lnTo>
                        <a:pt x="1664" y="832"/>
                      </a:lnTo>
                      <a:lnTo>
                        <a:pt x="833" y="1"/>
                      </a:lnTo>
                      <a:close/>
                      <a:moveTo>
                        <a:pt x="2899" y="2"/>
                      </a:moveTo>
                      <a:lnTo>
                        <a:pt x="2068" y="834"/>
                      </a:lnTo>
                      <a:lnTo>
                        <a:pt x="2899" y="1665"/>
                      </a:lnTo>
                      <a:lnTo>
                        <a:pt x="3731" y="834"/>
                      </a:lnTo>
                      <a:lnTo>
                        <a:pt x="2899" y="2"/>
                      </a:lnTo>
                      <a:close/>
                      <a:moveTo>
                        <a:pt x="833" y="2085"/>
                      </a:moveTo>
                      <a:lnTo>
                        <a:pt x="0" y="2916"/>
                      </a:lnTo>
                      <a:lnTo>
                        <a:pt x="833" y="3748"/>
                      </a:lnTo>
                      <a:lnTo>
                        <a:pt x="1664" y="2916"/>
                      </a:lnTo>
                      <a:lnTo>
                        <a:pt x="833" y="2085"/>
                      </a:lnTo>
                      <a:close/>
                      <a:moveTo>
                        <a:pt x="2899" y="2085"/>
                      </a:moveTo>
                      <a:lnTo>
                        <a:pt x="2068" y="2916"/>
                      </a:lnTo>
                      <a:lnTo>
                        <a:pt x="2899" y="3748"/>
                      </a:lnTo>
                      <a:lnTo>
                        <a:pt x="3731" y="2916"/>
                      </a:lnTo>
                      <a:lnTo>
                        <a:pt x="2899" y="2085"/>
                      </a:lnTo>
                      <a:close/>
                      <a:moveTo>
                        <a:pt x="833" y="4167"/>
                      </a:moveTo>
                      <a:lnTo>
                        <a:pt x="0" y="4998"/>
                      </a:lnTo>
                      <a:lnTo>
                        <a:pt x="833" y="5830"/>
                      </a:lnTo>
                      <a:lnTo>
                        <a:pt x="1664" y="4998"/>
                      </a:lnTo>
                      <a:lnTo>
                        <a:pt x="833" y="4167"/>
                      </a:lnTo>
                      <a:close/>
                      <a:moveTo>
                        <a:pt x="2899" y="4167"/>
                      </a:moveTo>
                      <a:lnTo>
                        <a:pt x="2068" y="4998"/>
                      </a:lnTo>
                      <a:lnTo>
                        <a:pt x="2899" y="5830"/>
                      </a:lnTo>
                      <a:lnTo>
                        <a:pt x="3731" y="4998"/>
                      </a:lnTo>
                      <a:lnTo>
                        <a:pt x="2899" y="4167"/>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4" name="Google Shape;2434;p39"/>
                <p:cNvSpPr/>
                <p:nvPr/>
              </p:nvSpPr>
              <p:spPr>
                <a:xfrm>
                  <a:off x="7026000" y="3167075"/>
                  <a:ext cx="86950" cy="86925"/>
                </a:xfrm>
                <a:custGeom>
                  <a:avLst/>
                  <a:gdLst/>
                  <a:ahLst/>
                  <a:cxnLst/>
                  <a:rect l="l" t="t" r="r" b="b"/>
                  <a:pathLst>
                    <a:path w="3478" h="3477" extrusionOk="0">
                      <a:moveTo>
                        <a:pt x="1739" y="1"/>
                      </a:moveTo>
                      <a:cubicBezTo>
                        <a:pt x="780" y="1"/>
                        <a:pt x="1" y="779"/>
                        <a:pt x="1" y="1739"/>
                      </a:cubicBezTo>
                      <a:cubicBezTo>
                        <a:pt x="1" y="2699"/>
                        <a:pt x="780" y="3477"/>
                        <a:pt x="1739" y="3477"/>
                      </a:cubicBezTo>
                      <a:cubicBezTo>
                        <a:pt x="2699" y="3477"/>
                        <a:pt x="3477" y="2699"/>
                        <a:pt x="3477" y="1739"/>
                      </a:cubicBezTo>
                      <a:cubicBezTo>
                        <a:pt x="3477" y="779"/>
                        <a:pt x="2699" y="1"/>
                        <a:pt x="1739"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2435" name="Google Shape;2435;p39"/>
              <p:cNvGrpSpPr/>
              <p:nvPr/>
            </p:nvGrpSpPr>
            <p:grpSpPr>
              <a:xfrm rot="5400000">
                <a:off x="3955718" y="3316785"/>
                <a:ext cx="2825858" cy="182784"/>
                <a:chOff x="6853950" y="1468025"/>
                <a:chExt cx="1261600" cy="81600"/>
              </a:xfrm>
            </p:grpSpPr>
            <p:sp>
              <p:nvSpPr>
                <p:cNvPr id="2436" name="Google Shape;2436;p39"/>
                <p:cNvSpPr/>
                <p:nvPr/>
              </p:nvSpPr>
              <p:spPr>
                <a:xfrm>
                  <a:off x="6853950" y="1468025"/>
                  <a:ext cx="1261600" cy="81575"/>
                </a:xfrm>
                <a:custGeom>
                  <a:avLst/>
                  <a:gdLst/>
                  <a:ahLst/>
                  <a:cxnLst/>
                  <a:rect l="l" t="t" r="r" b="b"/>
                  <a:pathLst>
                    <a:path w="50464" h="3263" extrusionOk="0">
                      <a:moveTo>
                        <a:pt x="1" y="1"/>
                      </a:moveTo>
                      <a:lnTo>
                        <a:pt x="1" y="3263"/>
                      </a:lnTo>
                      <a:lnTo>
                        <a:pt x="50463" y="3263"/>
                      </a:lnTo>
                      <a:lnTo>
                        <a:pt x="50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37" name="Google Shape;2437;p39"/>
                <p:cNvSpPr/>
                <p:nvPr/>
              </p:nvSpPr>
              <p:spPr>
                <a:xfrm>
                  <a:off x="6903275" y="1479450"/>
                  <a:ext cx="359525" cy="58775"/>
                </a:xfrm>
                <a:custGeom>
                  <a:avLst/>
                  <a:gdLst/>
                  <a:ahLst/>
                  <a:cxnLst/>
                  <a:rect l="l" t="t" r="r" b="b"/>
                  <a:pathLst>
                    <a:path w="14381" h="2351" extrusionOk="0">
                      <a:moveTo>
                        <a:pt x="0" y="0"/>
                      </a:moveTo>
                      <a:lnTo>
                        <a:pt x="0" y="2350"/>
                      </a:lnTo>
                      <a:lnTo>
                        <a:pt x="14381" y="2350"/>
                      </a:lnTo>
                      <a:lnTo>
                        <a:pt x="14381" y="0"/>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2438" name="Google Shape;2438;p39"/>
                <p:cNvSpPr/>
                <p:nvPr/>
              </p:nvSpPr>
              <p:spPr>
                <a:xfrm>
                  <a:off x="7315925" y="1484700"/>
                  <a:ext cx="124850" cy="48275"/>
                </a:xfrm>
                <a:custGeom>
                  <a:avLst/>
                  <a:gdLst/>
                  <a:ahLst/>
                  <a:cxnLst/>
                  <a:rect l="l" t="t" r="r" b="b"/>
                  <a:pathLst>
                    <a:path w="4994" h="1931" extrusionOk="0">
                      <a:moveTo>
                        <a:pt x="1147" y="1"/>
                      </a:moveTo>
                      <a:cubicBezTo>
                        <a:pt x="1146" y="1"/>
                        <a:pt x="1145" y="1"/>
                        <a:pt x="1143" y="1"/>
                      </a:cubicBezTo>
                      <a:cubicBezTo>
                        <a:pt x="855" y="3"/>
                        <a:pt x="526" y="79"/>
                        <a:pt x="310" y="293"/>
                      </a:cubicBezTo>
                      <a:cubicBezTo>
                        <a:pt x="294" y="309"/>
                        <a:pt x="280" y="325"/>
                        <a:pt x="265" y="342"/>
                      </a:cubicBezTo>
                      <a:cubicBezTo>
                        <a:pt x="52" y="595"/>
                        <a:pt x="1" y="1131"/>
                        <a:pt x="138" y="1428"/>
                      </a:cubicBezTo>
                      <a:cubicBezTo>
                        <a:pt x="291" y="1761"/>
                        <a:pt x="758" y="1930"/>
                        <a:pt x="1111" y="1930"/>
                      </a:cubicBezTo>
                      <a:cubicBezTo>
                        <a:pt x="1126" y="1930"/>
                        <a:pt x="1141" y="1930"/>
                        <a:pt x="1155" y="1929"/>
                      </a:cubicBezTo>
                      <a:cubicBezTo>
                        <a:pt x="1571" y="1912"/>
                        <a:pt x="1972" y="1785"/>
                        <a:pt x="2111" y="1346"/>
                      </a:cubicBezTo>
                      <a:cubicBezTo>
                        <a:pt x="2195" y="1085"/>
                        <a:pt x="2214" y="785"/>
                        <a:pt x="2078" y="539"/>
                      </a:cubicBezTo>
                      <a:cubicBezTo>
                        <a:pt x="1867" y="159"/>
                        <a:pt x="1564" y="1"/>
                        <a:pt x="1147" y="1"/>
                      </a:cubicBezTo>
                      <a:close/>
                      <a:moveTo>
                        <a:pt x="3927" y="1"/>
                      </a:moveTo>
                      <a:cubicBezTo>
                        <a:pt x="3926" y="1"/>
                        <a:pt x="3925" y="1"/>
                        <a:pt x="3923" y="1"/>
                      </a:cubicBezTo>
                      <a:cubicBezTo>
                        <a:pt x="3634" y="3"/>
                        <a:pt x="3304" y="79"/>
                        <a:pt x="3089" y="293"/>
                      </a:cubicBezTo>
                      <a:cubicBezTo>
                        <a:pt x="3073" y="309"/>
                        <a:pt x="3058" y="325"/>
                        <a:pt x="3043" y="342"/>
                      </a:cubicBezTo>
                      <a:cubicBezTo>
                        <a:pt x="2831" y="595"/>
                        <a:pt x="2780" y="1131"/>
                        <a:pt x="2917" y="1428"/>
                      </a:cubicBezTo>
                      <a:cubicBezTo>
                        <a:pt x="3071" y="1761"/>
                        <a:pt x="3536" y="1930"/>
                        <a:pt x="3889" y="1930"/>
                      </a:cubicBezTo>
                      <a:cubicBezTo>
                        <a:pt x="3904" y="1930"/>
                        <a:pt x="3919" y="1930"/>
                        <a:pt x="3934" y="1929"/>
                      </a:cubicBezTo>
                      <a:cubicBezTo>
                        <a:pt x="4351" y="1912"/>
                        <a:pt x="4752" y="1785"/>
                        <a:pt x="4891" y="1346"/>
                      </a:cubicBezTo>
                      <a:cubicBezTo>
                        <a:pt x="4973" y="1084"/>
                        <a:pt x="4994" y="785"/>
                        <a:pt x="4858" y="539"/>
                      </a:cubicBezTo>
                      <a:cubicBezTo>
                        <a:pt x="4647" y="159"/>
                        <a:pt x="4344" y="1"/>
                        <a:pt x="392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39" name="Google Shape;2439;p39"/>
                <p:cNvSpPr/>
                <p:nvPr/>
              </p:nvSpPr>
              <p:spPr>
                <a:xfrm>
                  <a:off x="7502925" y="1468025"/>
                  <a:ext cx="70575" cy="81575"/>
                </a:xfrm>
                <a:custGeom>
                  <a:avLst/>
                  <a:gdLst/>
                  <a:ahLst/>
                  <a:cxnLst/>
                  <a:rect l="l" t="t" r="r" b="b"/>
                  <a:pathLst>
                    <a:path w="2823" h="3263" extrusionOk="0">
                      <a:moveTo>
                        <a:pt x="1" y="1"/>
                      </a:moveTo>
                      <a:lnTo>
                        <a:pt x="1" y="3263"/>
                      </a:lnTo>
                      <a:lnTo>
                        <a:pt x="2822" y="3263"/>
                      </a:lnTo>
                      <a:lnTo>
                        <a:pt x="2822"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0" name="Google Shape;2440;p39"/>
                <p:cNvSpPr/>
                <p:nvPr/>
              </p:nvSpPr>
              <p:spPr>
                <a:xfrm>
                  <a:off x="7532875" y="1468025"/>
                  <a:ext cx="10600" cy="81575"/>
                </a:xfrm>
                <a:custGeom>
                  <a:avLst/>
                  <a:gdLst/>
                  <a:ahLst/>
                  <a:cxnLst/>
                  <a:rect l="l" t="t" r="r" b="b"/>
                  <a:pathLst>
                    <a:path w="424" h="3263" extrusionOk="0">
                      <a:moveTo>
                        <a:pt x="0" y="1"/>
                      </a:moveTo>
                      <a:lnTo>
                        <a:pt x="0" y="3263"/>
                      </a:lnTo>
                      <a:lnTo>
                        <a:pt x="424" y="3263"/>
                      </a:lnTo>
                      <a:lnTo>
                        <a:pt x="424"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41" name="Google Shape;2441;p39"/>
                <p:cNvSpPr/>
                <p:nvPr/>
              </p:nvSpPr>
              <p:spPr>
                <a:xfrm>
                  <a:off x="7606775" y="1468025"/>
                  <a:ext cx="10625" cy="81575"/>
                </a:xfrm>
                <a:custGeom>
                  <a:avLst/>
                  <a:gdLst/>
                  <a:ahLst/>
                  <a:cxnLst/>
                  <a:rect l="l" t="t" r="r" b="b"/>
                  <a:pathLst>
                    <a:path w="425" h="3263" extrusionOk="0">
                      <a:moveTo>
                        <a:pt x="1" y="1"/>
                      </a:moveTo>
                      <a:lnTo>
                        <a:pt x="1" y="3263"/>
                      </a:lnTo>
                      <a:lnTo>
                        <a:pt x="424" y="3263"/>
                      </a:lnTo>
                      <a:lnTo>
                        <a:pt x="424"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2" name="Google Shape;2442;p39"/>
                <p:cNvSpPr/>
                <p:nvPr/>
              </p:nvSpPr>
              <p:spPr>
                <a:xfrm>
                  <a:off x="8027800" y="1468050"/>
                  <a:ext cx="62450" cy="81575"/>
                </a:xfrm>
                <a:custGeom>
                  <a:avLst/>
                  <a:gdLst/>
                  <a:ahLst/>
                  <a:cxnLst/>
                  <a:rect l="l" t="t" r="r" b="b"/>
                  <a:pathLst>
                    <a:path w="2498" h="3263" extrusionOk="0">
                      <a:moveTo>
                        <a:pt x="0" y="1"/>
                      </a:moveTo>
                      <a:lnTo>
                        <a:pt x="0" y="3263"/>
                      </a:lnTo>
                      <a:lnTo>
                        <a:pt x="1480" y="3263"/>
                      </a:lnTo>
                      <a:lnTo>
                        <a:pt x="1480" y="1"/>
                      </a:lnTo>
                      <a:close/>
                      <a:moveTo>
                        <a:pt x="2074" y="1"/>
                      </a:moveTo>
                      <a:lnTo>
                        <a:pt x="2074" y="3263"/>
                      </a:lnTo>
                      <a:lnTo>
                        <a:pt x="2498" y="3263"/>
                      </a:lnTo>
                      <a:lnTo>
                        <a:pt x="2498"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3" name="Google Shape;2443;p39"/>
                <p:cNvSpPr/>
                <p:nvPr/>
              </p:nvSpPr>
              <p:spPr>
                <a:xfrm>
                  <a:off x="7656550" y="1498825"/>
                  <a:ext cx="279400" cy="20050"/>
                </a:xfrm>
                <a:custGeom>
                  <a:avLst/>
                  <a:gdLst/>
                  <a:ahLst/>
                  <a:cxnLst/>
                  <a:rect l="l" t="t" r="r" b="b"/>
                  <a:pathLst>
                    <a:path w="11176" h="802" extrusionOk="0">
                      <a:moveTo>
                        <a:pt x="31" y="1"/>
                      </a:moveTo>
                      <a:cubicBezTo>
                        <a:pt x="31" y="18"/>
                        <a:pt x="17" y="32"/>
                        <a:pt x="0" y="32"/>
                      </a:cubicBezTo>
                      <a:lnTo>
                        <a:pt x="0" y="771"/>
                      </a:lnTo>
                      <a:cubicBezTo>
                        <a:pt x="17" y="771"/>
                        <a:pt x="31" y="784"/>
                        <a:pt x="31" y="801"/>
                      </a:cubicBezTo>
                      <a:lnTo>
                        <a:pt x="770" y="801"/>
                      </a:lnTo>
                      <a:cubicBezTo>
                        <a:pt x="769" y="784"/>
                        <a:pt x="784" y="771"/>
                        <a:pt x="801" y="771"/>
                      </a:cubicBezTo>
                      <a:lnTo>
                        <a:pt x="801" y="32"/>
                      </a:lnTo>
                      <a:cubicBezTo>
                        <a:pt x="784" y="32"/>
                        <a:pt x="770" y="18"/>
                        <a:pt x="770" y="1"/>
                      </a:cubicBezTo>
                      <a:close/>
                      <a:moveTo>
                        <a:pt x="2106" y="1"/>
                      </a:moveTo>
                      <a:cubicBezTo>
                        <a:pt x="2106" y="18"/>
                        <a:pt x="2092" y="32"/>
                        <a:pt x="2075" y="32"/>
                      </a:cubicBezTo>
                      <a:lnTo>
                        <a:pt x="2075" y="771"/>
                      </a:lnTo>
                      <a:cubicBezTo>
                        <a:pt x="2092" y="771"/>
                        <a:pt x="2106" y="784"/>
                        <a:pt x="2106" y="801"/>
                      </a:cubicBezTo>
                      <a:lnTo>
                        <a:pt x="2845" y="801"/>
                      </a:lnTo>
                      <a:cubicBezTo>
                        <a:pt x="2844" y="784"/>
                        <a:pt x="2859" y="771"/>
                        <a:pt x="2876" y="771"/>
                      </a:cubicBezTo>
                      <a:lnTo>
                        <a:pt x="2876" y="32"/>
                      </a:lnTo>
                      <a:cubicBezTo>
                        <a:pt x="2859" y="32"/>
                        <a:pt x="2845" y="18"/>
                        <a:pt x="2845" y="1"/>
                      </a:cubicBezTo>
                      <a:close/>
                      <a:moveTo>
                        <a:pt x="4181" y="1"/>
                      </a:moveTo>
                      <a:cubicBezTo>
                        <a:pt x="4181" y="18"/>
                        <a:pt x="4167" y="32"/>
                        <a:pt x="4150" y="32"/>
                      </a:cubicBezTo>
                      <a:lnTo>
                        <a:pt x="4150" y="771"/>
                      </a:lnTo>
                      <a:cubicBezTo>
                        <a:pt x="4167" y="771"/>
                        <a:pt x="4181" y="784"/>
                        <a:pt x="4181" y="801"/>
                      </a:cubicBezTo>
                      <a:lnTo>
                        <a:pt x="4920" y="801"/>
                      </a:lnTo>
                      <a:cubicBezTo>
                        <a:pt x="4919" y="784"/>
                        <a:pt x="4934" y="771"/>
                        <a:pt x="4951" y="771"/>
                      </a:cubicBezTo>
                      <a:lnTo>
                        <a:pt x="4951" y="32"/>
                      </a:lnTo>
                      <a:cubicBezTo>
                        <a:pt x="4934" y="32"/>
                        <a:pt x="4920" y="18"/>
                        <a:pt x="4920" y="1"/>
                      </a:cubicBezTo>
                      <a:close/>
                      <a:moveTo>
                        <a:pt x="6255" y="1"/>
                      </a:moveTo>
                      <a:cubicBezTo>
                        <a:pt x="6255" y="18"/>
                        <a:pt x="6241" y="32"/>
                        <a:pt x="6224" y="32"/>
                      </a:cubicBezTo>
                      <a:lnTo>
                        <a:pt x="6224" y="771"/>
                      </a:lnTo>
                      <a:cubicBezTo>
                        <a:pt x="6241" y="771"/>
                        <a:pt x="6255" y="784"/>
                        <a:pt x="6255" y="801"/>
                      </a:cubicBezTo>
                      <a:lnTo>
                        <a:pt x="6994" y="801"/>
                      </a:lnTo>
                      <a:cubicBezTo>
                        <a:pt x="6994" y="784"/>
                        <a:pt x="7009" y="771"/>
                        <a:pt x="7025" y="771"/>
                      </a:cubicBezTo>
                      <a:lnTo>
                        <a:pt x="7025" y="32"/>
                      </a:lnTo>
                      <a:cubicBezTo>
                        <a:pt x="7007" y="32"/>
                        <a:pt x="6994" y="18"/>
                        <a:pt x="6994" y="1"/>
                      </a:cubicBezTo>
                      <a:close/>
                      <a:moveTo>
                        <a:pt x="8330" y="1"/>
                      </a:moveTo>
                      <a:cubicBezTo>
                        <a:pt x="8330" y="18"/>
                        <a:pt x="8316" y="32"/>
                        <a:pt x="8299" y="32"/>
                      </a:cubicBezTo>
                      <a:lnTo>
                        <a:pt x="8299" y="771"/>
                      </a:lnTo>
                      <a:cubicBezTo>
                        <a:pt x="8316" y="771"/>
                        <a:pt x="8330" y="784"/>
                        <a:pt x="8330" y="801"/>
                      </a:cubicBezTo>
                      <a:lnTo>
                        <a:pt x="9069" y="801"/>
                      </a:lnTo>
                      <a:cubicBezTo>
                        <a:pt x="9069" y="784"/>
                        <a:pt x="9084" y="771"/>
                        <a:pt x="9100" y="771"/>
                      </a:cubicBezTo>
                      <a:lnTo>
                        <a:pt x="9100" y="32"/>
                      </a:lnTo>
                      <a:cubicBezTo>
                        <a:pt x="9082" y="32"/>
                        <a:pt x="9069" y="18"/>
                        <a:pt x="9069" y="1"/>
                      </a:cubicBezTo>
                      <a:close/>
                      <a:moveTo>
                        <a:pt x="10405" y="1"/>
                      </a:moveTo>
                      <a:cubicBezTo>
                        <a:pt x="10405" y="18"/>
                        <a:pt x="10391" y="32"/>
                        <a:pt x="10374" y="32"/>
                      </a:cubicBezTo>
                      <a:lnTo>
                        <a:pt x="10374" y="771"/>
                      </a:lnTo>
                      <a:cubicBezTo>
                        <a:pt x="10391" y="771"/>
                        <a:pt x="10405" y="784"/>
                        <a:pt x="10405" y="802"/>
                      </a:cubicBezTo>
                      <a:lnTo>
                        <a:pt x="11144" y="802"/>
                      </a:lnTo>
                      <a:cubicBezTo>
                        <a:pt x="11144" y="784"/>
                        <a:pt x="11159" y="771"/>
                        <a:pt x="11175" y="771"/>
                      </a:cubicBezTo>
                      <a:lnTo>
                        <a:pt x="11175" y="32"/>
                      </a:lnTo>
                      <a:cubicBezTo>
                        <a:pt x="11157" y="32"/>
                        <a:pt x="11144" y="18"/>
                        <a:pt x="11144"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4" name="Google Shape;2444;p39"/>
                <p:cNvSpPr/>
                <p:nvPr/>
              </p:nvSpPr>
              <p:spPr>
                <a:xfrm>
                  <a:off x="6918025" y="1489900"/>
                  <a:ext cx="330500" cy="37850"/>
                </a:xfrm>
                <a:custGeom>
                  <a:avLst/>
                  <a:gdLst/>
                  <a:ahLst/>
                  <a:cxnLst/>
                  <a:rect l="l" t="t" r="r" b="b"/>
                  <a:pathLst>
                    <a:path w="13220" h="1514" extrusionOk="0">
                      <a:moveTo>
                        <a:pt x="10399" y="0"/>
                      </a:moveTo>
                      <a:cubicBezTo>
                        <a:pt x="10235" y="0"/>
                        <a:pt x="10071" y="9"/>
                        <a:pt x="9910" y="20"/>
                      </a:cubicBezTo>
                      <a:cubicBezTo>
                        <a:pt x="9752" y="29"/>
                        <a:pt x="9589" y="39"/>
                        <a:pt x="9426" y="39"/>
                      </a:cubicBezTo>
                      <a:cubicBezTo>
                        <a:pt x="9398" y="39"/>
                        <a:pt x="9371" y="38"/>
                        <a:pt x="9343" y="38"/>
                      </a:cubicBezTo>
                      <a:cubicBezTo>
                        <a:pt x="9246" y="36"/>
                        <a:pt x="9150" y="33"/>
                        <a:pt x="9052" y="30"/>
                      </a:cubicBezTo>
                      <a:cubicBezTo>
                        <a:pt x="8892" y="25"/>
                        <a:pt x="8729" y="20"/>
                        <a:pt x="8565" y="20"/>
                      </a:cubicBezTo>
                      <a:cubicBezTo>
                        <a:pt x="8419" y="20"/>
                        <a:pt x="8274" y="24"/>
                        <a:pt x="8128" y="36"/>
                      </a:cubicBezTo>
                      <a:cubicBezTo>
                        <a:pt x="7870" y="55"/>
                        <a:pt x="7602" y="65"/>
                        <a:pt x="7345" y="73"/>
                      </a:cubicBezTo>
                      <a:lnTo>
                        <a:pt x="7228" y="76"/>
                      </a:lnTo>
                      <a:cubicBezTo>
                        <a:pt x="7160" y="78"/>
                        <a:pt x="7093" y="79"/>
                        <a:pt x="7026" y="79"/>
                      </a:cubicBezTo>
                      <a:cubicBezTo>
                        <a:pt x="6789" y="79"/>
                        <a:pt x="6553" y="68"/>
                        <a:pt x="6322" y="57"/>
                      </a:cubicBezTo>
                      <a:cubicBezTo>
                        <a:pt x="6090" y="46"/>
                        <a:pt x="5852" y="33"/>
                        <a:pt x="5610" y="33"/>
                      </a:cubicBezTo>
                      <a:cubicBezTo>
                        <a:pt x="5539" y="33"/>
                        <a:pt x="5467" y="34"/>
                        <a:pt x="5396" y="37"/>
                      </a:cubicBezTo>
                      <a:cubicBezTo>
                        <a:pt x="5138" y="44"/>
                        <a:pt x="4878" y="50"/>
                        <a:pt x="4620" y="54"/>
                      </a:cubicBezTo>
                      <a:cubicBezTo>
                        <a:pt x="4199" y="60"/>
                        <a:pt x="3763" y="69"/>
                        <a:pt x="3335" y="95"/>
                      </a:cubicBezTo>
                      <a:cubicBezTo>
                        <a:pt x="3061" y="110"/>
                        <a:pt x="2788" y="116"/>
                        <a:pt x="2500" y="116"/>
                      </a:cubicBezTo>
                      <a:cubicBezTo>
                        <a:pt x="2246" y="116"/>
                        <a:pt x="1980" y="111"/>
                        <a:pt x="1693" y="104"/>
                      </a:cubicBezTo>
                      <a:cubicBezTo>
                        <a:pt x="1667" y="104"/>
                        <a:pt x="1641" y="103"/>
                        <a:pt x="1614" y="103"/>
                      </a:cubicBezTo>
                      <a:cubicBezTo>
                        <a:pt x="1498" y="103"/>
                        <a:pt x="1375" y="108"/>
                        <a:pt x="1246" y="113"/>
                      </a:cubicBezTo>
                      <a:cubicBezTo>
                        <a:pt x="1115" y="118"/>
                        <a:pt x="983" y="123"/>
                        <a:pt x="854" y="123"/>
                      </a:cubicBezTo>
                      <a:cubicBezTo>
                        <a:pt x="613" y="123"/>
                        <a:pt x="381" y="105"/>
                        <a:pt x="185" y="38"/>
                      </a:cubicBezTo>
                      <a:cubicBezTo>
                        <a:pt x="177" y="35"/>
                        <a:pt x="169" y="33"/>
                        <a:pt x="161" y="33"/>
                      </a:cubicBezTo>
                      <a:cubicBezTo>
                        <a:pt x="132" y="33"/>
                        <a:pt x="105" y="52"/>
                        <a:pt x="96" y="81"/>
                      </a:cubicBezTo>
                      <a:cubicBezTo>
                        <a:pt x="83" y="117"/>
                        <a:pt x="102" y="157"/>
                        <a:pt x="139" y="169"/>
                      </a:cubicBezTo>
                      <a:cubicBezTo>
                        <a:pt x="354" y="244"/>
                        <a:pt x="600" y="262"/>
                        <a:pt x="853" y="262"/>
                      </a:cubicBezTo>
                      <a:cubicBezTo>
                        <a:pt x="985" y="262"/>
                        <a:pt x="1118" y="257"/>
                        <a:pt x="1249" y="253"/>
                      </a:cubicBezTo>
                      <a:cubicBezTo>
                        <a:pt x="1371" y="249"/>
                        <a:pt x="1489" y="244"/>
                        <a:pt x="1599" y="244"/>
                      </a:cubicBezTo>
                      <a:cubicBezTo>
                        <a:pt x="1628" y="244"/>
                        <a:pt x="1657" y="245"/>
                        <a:pt x="1685" y="245"/>
                      </a:cubicBezTo>
                      <a:cubicBezTo>
                        <a:pt x="1964" y="252"/>
                        <a:pt x="2222" y="256"/>
                        <a:pt x="2469" y="256"/>
                      </a:cubicBezTo>
                      <a:cubicBezTo>
                        <a:pt x="2769" y="256"/>
                        <a:pt x="3054" y="250"/>
                        <a:pt x="3340" y="234"/>
                      </a:cubicBezTo>
                      <a:cubicBezTo>
                        <a:pt x="3766" y="208"/>
                        <a:pt x="4201" y="201"/>
                        <a:pt x="4620" y="193"/>
                      </a:cubicBezTo>
                      <a:cubicBezTo>
                        <a:pt x="4880" y="189"/>
                        <a:pt x="5139" y="183"/>
                        <a:pt x="5399" y="176"/>
                      </a:cubicBezTo>
                      <a:cubicBezTo>
                        <a:pt x="5469" y="173"/>
                        <a:pt x="5539" y="172"/>
                        <a:pt x="5609" y="172"/>
                      </a:cubicBezTo>
                      <a:cubicBezTo>
                        <a:pt x="5848" y="172"/>
                        <a:pt x="6083" y="185"/>
                        <a:pt x="6313" y="196"/>
                      </a:cubicBezTo>
                      <a:cubicBezTo>
                        <a:pt x="6543" y="207"/>
                        <a:pt x="6779" y="219"/>
                        <a:pt x="7018" y="219"/>
                      </a:cubicBezTo>
                      <a:cubicBezTo>
                        <a:pt x="7088" y="219"/>
                        <a:pt x="7159" y="218"/>
                        <a:pt x="7230" y="215"/>
                      </a:cubicBezTo>
                      <a:lnTo>
                        <a:pt x="7348" y="212"/>
                      </a:lnTo>
                      <a:cubicBezTo>
                        <a:pt x="7607" y="204"/>
                        <a:pt x="7875" y="194"/>
                        <a:pt x="8138" y="175"/>
                      </a:cubicBezTo>
                      <a:cubicBezTo>
                        <a:pt x="8280" y="163"/>
                        <a:pt x="8423" y="159"/>
                        <a:pt x="8566" y="159"/>
                      </a:cubicBezTo>
                      <a:cubicBezTo>
                        <a:pt x="8728" y="159"/>
                        <a:pt x="8889" y="164"/>
                        <a:pt x="9047" y="169"/>
                      </a:cubicBezTo>
                      <a:cubicBezTo>
                        <a:pt x="9144" y="172"/>
                        <a:pt x="9242" y="176"/>
                        <a:pt x="9340" y="177"/>
                      </a:cubicBezTo>
                      <a:cubicBezTo>
                        <a:pt x="9368" y="178"/>
                        <a:pt x="9396" y="178"/>
                        <a:pt x="9424" y="178"/>
                      </a:cubicBezTo>
                      <a:cubicBezTo>
                        <a:pt x="9591" y="178"/>
                        <a:pt x="9756" y="168"/>
                        <a:pt x="9918" y="159"/>
                      </a:cubicBezTo>
                      <a:cubicBezTo>
                        <a:pt x="10079" y="150"/>
                        <a:pt x="10245" y="139"/>
                        <a:pt x="10409" y="139"/>
                      </a:cubicBezTo>
                      <a:cubicBezTo>
                        <a:pt x="10441" y="139"/>
                        <a:pt x="10472" y="140"/>
                        <a:pt x="10504" y="141"/>
                      </a:cubicBezTo>
                      <a:cubicBezTo>
                        <a:pt x="11389" y="163"/>
                        <a:pt x="12191" y="175"/>
                        <a:pt x="12949" y="175"/>
                      </a:cubicBezTo>
                      <a:cubicBezTo>
                        <a:pt x="13012" y="175"/>
                        <a:pt x="13075" y="175"/>
                        <a:pt x="13138" y="175"/>
                      </a:cubicBezTo>
                      <a:cubicBezTo>
                        <a:pt x="13177" y="175"/>
                        <a:pt x="13208" y="144"/>
                        <a:pt x="13208" y="105"/>
                      </a:cubicBezTo>
                      <a:cubicBezTo>
                        <a:pt x="13208" y="66"/>
                        <a:pt x="13177" y="36"/>
                        <a:pt x="13138" y="36"/>
                      </a:cubicBezTo>
                      <a:cubicBezTo>
                        <a:pt x="13071" y="36"/>
                        <a:pt x="13004" y="36"/>
                        <a:pt x="12936" y="36"/>
                      </a:cubicBezTo>
                      <a:cubicBezTo>
                        <a:pt x="12183" y="36"/>
                        <a:pt x="11386" y="25"/>
                        <a:pt x="10508" y="1"/>
                      </a:cubicBezTo>
                      <a:cubicBezTo>
                        <a:pt x="10472" y="1"/>
                        <a:pt x="10436" y="0"/>
                        <a:pt x="10399" y="0"/>
                      </a:cubicBezTo>
                      <a:close/>
                      <a:moveTo>
                        <a:pt x="10453" y="609"/>
                      </a:moveTo>
                      <a:cubicBezTo>
                        <a:pt x="9931" y="609"/>
                        <a:pt x="9409" y="620"/>
                        <a:pt x="8898" y="631"/>
                      </a:cubicBezTo>
                      <a:cubicBezTo>
                        <a:pt x="8421" y="642"/>
                        <a:pt x="7926" y="652"/>
                        <a:pt x="7442" y="653"/>
                      </a:cubicBezTo>
                      <a:cubicBezTo>
                        <a:pt x="7385" y="653"/>
                        <a:pt x="7328" y="653"/>
                        <a:pt x="7271" y="653"/>
                      </a:cubicBezTo>
                      <a:cubicBezTo>
                        <a:pt x="6669" y="653"/>
                        <a:pt x="6060" y="648"/>
                        <a:pt x="5469" y="642"/>
                      </a:cubicBezTo>
                      <a:cubicBezTo>
                        <a:pt x="4901" y="637"/>
                        <a:pt x="4332" y="631"/>
                        <a:pt x="3764" y="631"/>
                      </a:cubicBezTo>
                      <a:lnTo>
                        <a:pt x="3750" y="631"/>
                      </a:lnTo>
                      <a:cubicBezTo>
                        <a:pt x="2947" y="631"/>
                        <a:pt x="2233" y="662"/>
                        <a:pt x="1565" y="725"/>
                      </a:cubicBezTo>
                      <a:cubicBezTo>
                        <a:pt x="1290" y="751"/>
                        <a:pt x="1032" y="764"/>
                        <a:pt x="782" y="764"/>
                      </a:cubicBezTo>
                      <a:cubicBezTo>
                        <a:pt x="704" y="764"/>
                        <a:pt x="627" y="762"/>
                        <a:pt x="550" y="760"/>
                      </a:cubicBezTo>
                      <a:cubicBezTo>
                        <a:pt x="537" y="760"/>
                        <a:pt x="524" y="759"/>
                        <a:pt x="510" y="759"/>
                      </a:cubicBezTo>
                      <a:cubicBezTo>
                        <a:pt x="476" y="759"/>
                        <a:pt x="441" y="760"/>
                        <a:pt x="406" y="761"/>
                      </a:cubicBezTo>
                      <a:cubicBezTo>
                        <a:pt x="368" y="762"/>
                        <a:pt x="330" y="764"/>
                        <a:pt x="293" y="764"/>
                      </a:cubicBezTo>
                      <a:cubicBezTo>
                        <a:pt x="224" y="764"/>
                        <a:pt x="158" y="759"/>
                        <a:pt x="104" y="738"/>
                      </a:cubicBezTo>
                      <a:cubicBezTo>
                        <a:pt x="96" y="735"/>
                        <a:pt x="88" y="734"/>
                        <a:pt x="80" y="734"/>
                      </a:cubicBezTo>
                      <a:cubicBezTo>
                        <a:pt x="51" y="734"/>
                        <a:pt x="25" y="751"/>
                        <a:pt x="15" y="778"/>
                      </a:cubicBezTo>
                      <a:cubicBezTo>
                        <a:pt x="1" y="814"/>
                        <a:pt x="20" y="855"/>
                        <a:pt x="54" y="868"/>
                      </a:cubicBezTo>
                      <a:cubicBezTo>
                        <a:pt x="129" y="897"/>
                        <a:pt x="212" y="903"/>
                        <a:pt x="297" y="903"/>
                      </a:cubicBezTo>
                      <a:cubicBezTo>
                        <a:pt x="309" y="903"/>
                        <a:pt x="320" y="904"/>
                        <a:pt x="331" y="904"/>
                      </a:cubicBezTo>
                      <a:cubicBezTo>
                        <a:pt x="359" y="904"/>
                        <a:pt x="386" y="903"/>
                        <a:pt x="412" y="902"/>
                      </a:cubicBezTo>
                      <a:cubicBezTo>
                        <a:pt x="447" y="901"/>
                        <a:pt x="481" y="900"/>
                        <a:pt x="513" y="900"/>
                      </a:cubicBezTo>
                      <a:cubicBezTo>
                        <a:pt x="525" y="900"/>
                        <a:pt x="537" y="900"/>
                        <a:pt x="548" y="900"/>
                      </a:cubicBezTo>
                      <a:cubicBezTo>
                        <a:pt x="626" y="902"/>
                        <a:pt x="704" y="904"/>
                        <a:pt x="783" y="904"/>
                      </a:cubicBezTo>
                      <a:cubicBezTo>
                        <a:pt x="1038" y="904"/>
                        <a:pt x="1300" y="891"/>
                        <a:pt x="1580" y="864"/>
                      </a:cubicBezTo>
                      <a:cubicBezTo>
                        <a:pt x="2244" y="802"/>
                        <a:pt x="2953" y="771"/>
                        <a:pt x="3752" y="771"/>
                      </a:cubicBezTo>
                      <a:lnTo>
                        <a:pt x="3766" y="771"/>
                      </a:lnTo>
                      <a:cubicBezTo>
                        <a:pt x="4335" y="771"/>
                        <a:pt x="4901" y="776"/>
                        <a:pt x="5469" y="781"/>
                      </a:cubicBezTo>
                      <a:cubicBezTo>
                        <a:pt x="6068" y="786"/>
                        <a:pt x="6686" y="792"/>
                        <a:pt x="7296" y="792"/>
                      </a:cubicBezTo>
                      <a:cubicBezTo>
                        <a:pt x="7346" y="792"/>
                        <a:pt x="7395" y="792"/>
                        <a:pt x="7444" y="792"/>
                      </a:cubicBezTo>
                      <a:cubicBezTo>
                        <a:pt x="7930" y="791"/>
                        <a:pt x="8426" y="780"/>
                        <a:pt x="8904" y="771"/>
                      </a:cubicBezTo>
                      <a:cubicBezTo>
                        <a:pt x="9414" y="759"/>
                        <a:pt x="9935" y="748"/>
                        <a:pt x="10455" y="748"/>
                      </a:cubicBezTo>
                      <a:cubicBezTo>
                        <a:pt x="10805" y="748"/>
                        <a:pt x="11155" y="753"/>
                        <a:pt x="11502" y="766"/>
                      </a:cubicBezTo>
                      <a:cubicBezTo>
                        <a:pt x="11718" y="775"/>
                        <a:pt x="11891" y="785"/>
                        <a:pt x="12044" y="794"/>
                      </a:cubicBezTo>
                      <a:cubicBezTo>
                        <a:pt x="12262" y="808"/>
                        <a:pt x="12451" y="819"/>
                        <a:pt x="12688" y="819"/>
                      </a:cubicBezTo>
                      <a:cubicBezTo>
                        <a:pt x="12820" y="819"/>
                        <a:pt x="12968" y="816"/>
                        <a:pt x="13144" y="807"/>
                      </a:cubicBezTo>
                      <a:cubicBezTo>
                        <a:pt x="13182" y="804"/>
                        <a:pt x="13212" y="772"/>
                        <a:pt x="13209" y="733"/>
                      </a:cubicBezTo>
                      <a:cubicBezTo>
                        <a:pt x="13207" y="696"/>
                        <a:pt x="13176" y="668"/>
                        <a:pt x="13141" y="668"/>
                      </a:cubicBezTo>
                      <a:cubicBezTo>
                        <a:pt x="13139" y="668"/>
                        <a:pt x="13137" y="668"/>
                        <a:pt x="13135" y="668"/>
                      </a:cubicBezTo>
                      <a:cubicBezTo>
                        <a:pt x="12956" y="677"/>
                        <a:pt x="12809" y="681"/>
                        <a:pt x="12676" y="681"/>
                      </a:cubicBezTo>
                      <a:cubicBezTo>
                        <a:pt x="12452" y="681"/>
                        <a:pt x="12271" y="670"/>
                        <a:pt x="12052" y="655"/>
                      </a:cubicBezTo>
                      <a:cubicBezTo>
                        <a:pt x="11896" y="646"/>
                        <a:pt x="11723" y="636"/>
                        <a:pt x="11504" y="627"/>
                      </a:cubicBezTo>
                      <a:cubicBezTo>
                        <a:pt x="11155" y="614"/>
                        <a:pt x="10804" y="609"/>
                        <a:pt x="10453" y="609"/>
                      </a:cubicBezTo>
                      <a:close/>
                      <a:moveTo>
                        <a:pt x="2895" y="1250"/>
                      </a:moveTo>
                      <a:cubicBezTo>
                        <a:pt x="2860" y="1250"/>
                        <a:pt x="2826" y="1251"/>
                        <a:pt x="2791" y="1252"/>
                      </a:cubicBezTo>
                      <a:cubicBezTo>
                        <a:pt x="1944" y="1275"/>
                        <a:pt x="1172" y="1286"/>
                        <a:pt x="443" y="1286"/>
                      </a:cubicBezTo>
                      <a:cubicBezTo>
                        <a:pt x="348" y="1286"/>
                        <a:pt x="254" y="1285"/>
                        <a:pt x="161" y="1285"/>
                      </a:cubicBezTo>
                      <a:cubicBezTo>
                        <a:pt x="123" y="1285"/>
                        <a:pt x="92" y="1316"/>
                        <a:pt x="92" y="1355"/>
                      </a:cubicBezTo>
                      <a:cubicBezTo>
                        <a:pt x="92" y="1394"/>
                        <a:pt x="123" y="1424"/>
                        <a:pt x="161" y="1424"/>
                      </a:cubicBezTo>
                      <a:cubicBezTo>
                        <a:pt x="229" y="1424"/>
                        <a:pt x="296" y="1424"/>
                        <a:pt x="365" y="1424"/>
                      </a:cubicBezTo>
                      <a:cubicBezTo>
                        <a:pt x="1118" y="1424"/>
                        <a:pt x="1917" y="1413"/>
                        <a:pt x="2795" y="1391"/>
                      </a:cubicBezTo>
                      <a:cubicBezTo>
                        <a:pt x="2829" y="1390"/>
                        <a:pt x="2863" y="1390"/>
                        <a:pt x="2896" y="1390"/>
                      </a:cubicBezTo>
                      <a:cubicBezTo>
                        <a:pt x="3059" y="1390"/>
                        <a:pt x="3223" y="1399"/>
                        <a:pt x="3381" y="1408"/>
                      </a:cubicBezTo>
                      <a:cubicBezTo>
                        <a:pt x="3544" y="1417"/>
                        <a:pt x="3711" y="1428"/>
                        <a:pt x="3879" y="1428"/>
                      </a:cubicBezTo>
                      <a:cubicBezTo>
                        <a:pt x="3905" y="1428"/>
                        <a:pt x="3932" y="1428"/>
                        <a:pt x="3958" y="1427"/>
                      </a:cubicBezTo>
                      <a:cubicBezTo>
                        <a:pt x="4056" y="1426"/>
                        <a:pt x="4154" y="1422"/>
                        <a:pt x="4251" y="1419"/>
                      </a:cubicBezTo>
                      <a:cubicBezTo>
                        <a:pt x="4410" y="1414"/>
                        <a:pt x="4572" y="1409"/>
                        <a:pt x="4734" y="1409"/>
                      </a:cubicBezTo>
                      <a:cubicBezTo>
                        <a:pt x="4876" y="1409"/>
                        <a:pt x="5019" y="1413"/>
                        <a:pt x="5160" y="1424"/>
                      </a:cubicBezTo>
                      <a:cubicBezTo>
                        <a:pt x="5423" y="1444"/>
                        <a:pt x="5690" y="1454"/>
                        <a:pt x="5947" y="1461"/>
                      </a:cubicBezTo>
                      <a:lnTo>
                        <a:pt x="6068" y="1466"/>
                      </a:lnTo>
                      <a:cubicBezTo>
                        <a:pt x="6139" y="1468"/>
                        <a:pt x="6209" y="1469"/>
                        <a:pt x="6279" y="1469"/>
                      </a:cubicBezTo>
                      <a:cubicBezTo>
                        <a:pt x="6519" y="1469"/>
                        <a:pt x="6755" y="1457"/>
                        <a:pt x="6985" y="1445"/>
                      </a:cubicBezTo>
                      <a:cubicBezTo>
                        <a:pt x="7214" y="1435"/>
                        <a:pt x="7450" y="1423"/>
                        <a:pt x="7688" y="1423"/>
                      </a:cubicBezTo>
                      <a:cubicBezTo>
                        <a:pt x="7758" y="1423"/>
                        <a:pt x="7829" y="1424"/>
                        <a:pt x="7899" y="1426"/>
                      </a:cubicBezTo>
                      <a:cubicBezTo>
                        <a:pt x="8159" y="1434"/>
                        <a:pt x="8417" y="1439"/>
                        <a:pt x="8677" y="1443"/>
                      </a:cubicBezTo>
                      <a:cubicBezTo>
                        <a:pt x="9096" y="1451"/>
                        <a:pt x="9533" y="1458"/>
                        <a:pt x="9958" y="1483"/>
                      </a:cubicBezTo>
                      <a:cubicBezTo>
                        <a:pt x="10245" y="1500"/>
                        <a:pt x="10530" y="1506"/>
                        <a:pt x="10830" y="1506"/>
                      </a:cubicBezTo>
                      <a:cubicBezTo>
                        <a:pt x="11077" y="1506"/>
                        <a:pt x="11335" y="1502"/>
                        <a:pt x="11613" y="1496"/>
                      </a:cubicBezTo>
                      <a:cubicBezTo>
                        <a:pt x="11644" y="1495"/>
                        <a:pt x="11675" y="1494"/>
                        <a:pt x="11707" y="1494"/>
                      </a:cubicBezTo>
                      <a:cubicBezTo>
                        <a:pt x="11815" y="1494"/>
                        <a:pt x="11930" y="1499"/>
                        <a:pt x="12049" y="1503"/>
                      </a:cubicBezTo>
                      <a:cubicBezTo>
                        <a:pt x="12182" y="1509"/>
                        <a:pt x="12317" y="1514"/>
                        <a:pt x="12448" y="1514"/>
                      </a:cubicBezTo>
                      <a:cubicBezTo>
                        <a:pt x="12702" y="1513"/>
                        <a:pt x="12948" y="1492"/>
                        <a:pt x="13164" y="1419"/>
                      </a:cubicBezTo>
                      <a:cubicBezTo>
                        <a:pt x="13199" y="1407"/>
                        <a:pt x="13220" y="1367"/>
                        <a:pt x="13207" y="1331"/>
                      </a:cubicBezTo>
                      <a:cubicBezTo>
                        <a:pt x="13197" y="1302"/>
                        <a:pt x="13170" y="1284"/>
                        <a:pt x="13142" y="1284"/>
                      </a:cubicBezTo>
                      <a:cubicBezTo>
                        <a:pt x="13134" y="1284"/>
                        <a:pt x="13126" y="1285"/>
                        <a:pt x="13118" y="1288"/>
                      </a:cubicBezTo>
                      <a:cubicBezTo>
                        <a:pt x="12922" y="1356"/>
                        <a:pt x="12689" y="1373"/>
                        <a:pt x="12448" y="1373"/>
                      </a:cubicBezTo>
                      <a:cubicBezTo>
                        <a:pt x="12319" y="1373"/>
                        <a:pt x="12187" y="1368"/>
                        <a:pt x="12057" y="1363"/>
                      </a:cubicBezTo>
                      <a:cubicBezTo>
                        <a:pt x="11931" y="1358"/>
                        <a:pt x="11811" y="1354"/>
                        <a:pt x="11697" y="1354"/>
                      </a:cubicBezTo>
                      <a:cubicBezTo>
                        <a:pt x="11668" y="1354"/>
                        <a:pt x="11638" y="1354"/>
                        <a:pt x="11610" y="1355"/>
                      </a:cubicBezTo>
                      <a:cubicBezTo>
                        <a:pt x="11326" y="1361"/>
                        <a:pt x="11064" y="1366"/>
                        <a:pt x="10812" y="1366"/>
                      </a:cubicBezTo>
                      <a:cubicBezTo>
                        <a:pt x="10521" y="1366"/>
                        <a:pt x="10245" y="1360"/>
                        <a:pt x="9968" y="1344"/>
                      </a:cubicBezTo>
                      <a:cubicBezTo>
                        <a:pt x="9538" y="1319"/>
                        <a:pt x="9102" y="1311"/>
                        <a:pt x="8680" y="1304"/>
                      </a:cubicBezTo>
                      <a:cubicBezTo>
                        <a:pt x="8422" y="1300"/>
                        <a:pt x="8165" y="1295"/>
                        <a:pt x="7905" y="1287"/>
                      </a:cubicBezTo>
                      <a:cubicBezTo>
                        <a:pt x="7833" y="1285"/>
                        <a:pt x="7761" y="1284"/>
                        <a:pt x="7689" y="1284"/>
                      </a:cubicBezTo>
                      <a:cubicBezTo>
                        <a:pt x="7447" y="1284"/>
                        <a:pt x="7210" y="1296"/>
                        <a:pt x="6979" y="1306"/>
                      </a:cubicBezTo>
                      <a:cubicBezTo>
                        <a:pt x="6748" y="1318"/>
                        <a:pt x="6512" y="1330"/>
                        <a:pt x="6275" y="1330"/>
                      </a:cubicBezTo>
                      <a:cubicBezTo>
                        <a:pt x="6208" y="1330"/>
                        <a:pt x="6141" y="1329"/>
                        <a:pt x="6074" y="1327"/>
                      </a:cubicBezTo>
                      <a:lnTo>
                        <a:pt x="5953" y="1322"/>
                      </a:lnTo>
                      <a:cubicBezTo>
                        <a:pt x="5696" y="1315"/>
                        <a:pt x="5432" y="1305"/>
                        <a:pt x="5171" y="1285"/>
                      </a:cubicBezTo>
                      <a:cubicBezTo>
                        <a:pt x="5026" y="1274"/>
                        <a:pt x="4881" y="1270"/>
                        <a:pt x="4736" y="1270"/>
                      </a:cubicBezTo>
                      <a:cubicBezTo>
                        <a:pt x="4572" y="1270"/>
                        <a:pt x="4408" y="1275"/>
                        <a:pt x="4247" y="1280"/>
                      </a:cubicBezTo>
                      <a:cubicBezTo>
                        <a:pt x="4150" y="1283"/>
                        <a:pt x="4053" y="1285"/>
                        <a:pt x="3956" y="1288"/>
                      </a:cubicBezTo>
                      <a:cubicBezTo>
                        <a:pt x="3930" y="1289"/>
                        <a:pt x="3904" y="1289"/>
                        <a:pt x="3879" y="1289"/>
                      </a:cubicBezTo>
                      <a:cubicBezTo>
                        <a:pt x="3714" y="1289"/>
                        <a:pt x="3548" y="1278"/>
                        <a:pt x="3389" y="1269"/>
                      </a:cubicBezTo>
                      <a:cubicBezTo>
                        <a:pt x="3227" y="1260"/>
                        <a:pt x="3061" y="1250"/>
                        <a:pt x="2895" y="125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grpSp>
      <p:grpSp>
        <p:nvGrpSpPr>
          <p:cNvPr id="12" name="Group 11">
            <a:extLst>
              <a:ext uri="{FF2B5EF4-FFF2-40B4-BE49-F238E27FC236}">
                <a16:creationId xmlns:a16="http://schemas.microsoft.com/office/drawing/2014/main" id="{FBC858C1-9FCF-B271-B6FD-2979E986695F}"/>
              </a:ext>
            </a:extLst>
          </p:cNvPr>
          <p:cNvGrpSpPr/>
          <p:nvPr/>
        </p:nvGrpSpPr>
        <p:grpSpPr>
          <a:xfrm>
            <a:off x="5319920" y="1465570"/>
            <a:ext cx="2628939" cy="2865405"/>
            <a:chOff x="1047842" y="1577243"/>
            <a:chExt cx="2628939" cy="2865405"/>
          </a:xfrm>
        </p:grpSpPr>
        <p:pic>
          <p:nvPicPr>
            <p:cNvPr id="8" name="Picture 7" descr="A diagram of data science&#10;&#10;Description automatically generated">
              <a:extLst>
                <a:ext uri="{FF2B5EF4-FFF2-40B4-BE49-F238E27FC236}">
                  <a16:creationId xmlns:a16="http://schemas.microsoft.com/office/drawing/2014/main" id="{661859AD-2E5A-099E-9178-5000964B9C2A}"/>
                </a:ext>
              </a:extLst>
            </p:cNvPr>
            <p:cNvPicPr>
              <a:picLocks noChangeAspect="1"/>
            </p:cNvPicPr>
            <p:nvPr/>
          </p:nvPicPr>
          <p:blipFill rotWithShape="1">
            <a:blip r:embed="rId3"/>
            <a:srcRect l="22139" r="21081" b="3654"/>
            <a:stretch/>
          </p:blipFill>
          <p:spPr>
            <a:xfrm>
              <a:off x="1047842" y="1577243"/>
              <a:ext cx="2628939" cy="2508318"/>
            </a:xfrm>
            <a:prstGeom prst="rect">
              <a:avLst/>
            </a:prstGeom>
          </p:spPr>
        </p:pic>
        <p:sp>
          <p:nvSpPr>
            <p:cNvPr id="9" name="Google Shape;2353;p39">
              <a:extLst>
                <a:ext uri="{FF2B5EF4-FFF2-40B4-BE49-F238E27FC236}">
                  <a16:creationId xmlns:a16="http://schemas.microsoft.com/office/drawing/2014/main" id="{E028ED7C-2F22-69B1-F536-B7BEBCE52CB6}"/>
                </a:ext>
              </a:extLst>
            </p:cNvPr>
            <p:cNvSpPr txBox="1">
              <a:spLocks/>
            </p:cNvSpPr>
            <p:nvPr/>
          </p:nvSpPr>
          <p:spPr>
            <a:xfrm>
              <a:off x="1169087" y="3928541"/>
              <a:ext cx="2066048" cy="5141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Hepta Slab Medium"/>
                <a:buNone/>
                <a:defRPr sz="6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2pPr>
              <a:lvl3pPr marR="0" lvl="2"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3pPr>
              <a:lvl4pPr marR="0" lvl="3"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4pPr>
              <a:lvl5pPr marR="0" lvl="4"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5pPr>
              <a:lvl6pPr marR="0" lvl="5"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6pPr>
              <a:lvl7pPr marR="0" lvl="6"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7pPr>
              <a:lvl8pPr marR="0" lvl="7"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8pPr>
              <a:lvl9pPr marR="0" lvl="8"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9pPr>
            </a:lstStyle>
            <a:p>
              <a:pPr algn="ctr"/>
              <a:r>
                <a:rPr lang="en-US" sz="2000" dirty="0">
                  <a:solidFill>
                    <a:srgbClr val="223666"/>
                  </a:solidFill>
                </a:rPr>
                <a:t>Data Science</a:t>
              </a:r>
            </a:p>
          </p:txBody>
        </p:sp>
      </p:grpSp>
      <p:grpSp>
        <p:nvGrpSpPr>
          <p:cNvPr id="13" name="Group 12">
            <a:extLst>
              <a:ext uri="{FF2B5EF4-FFF2-40B4-BE49-F238E27FC236}">
                <a16:creationId xmlns:a16="http://schemas.microsoft.com/office/drawing/2014/main" id="{2FF53B0A-DAB9-9DDB-180E-DDD7808409F5}"/>
              </a:ext>
            </a:extLst>
          </p:cNvPr>
          <p:cNvGrpSpPr/>
          <p:nvPr/>
        </p:nvGrpSpPr>
        <p:grpSpPr>
          <a:xfrm>
            <a:off x="1267645" y="1595283"/>
            <a:ext cx="2668607" cy="2752785"/>
            <a:chOff x="4951729" y="1645532"/>
            <a:chExt cx="2668607" cy="2752785"/>
          </a:xfrm>
        </p:grpSpPr>
        <p:pic>
          <p:nvPicPr>
            <p:cNvPr id="2052" name="Picture 4" descr="Crunching Data Is Not Enough. You Need to Be Telling Stories.">
              <a:extLst>
                <a:ext uri="{FF2B5EF4-FFF2-40B4-BE49-F238E27FC236}">
                  <a16:creationId xmlns:a16="http://schemas.microsoft.com/office/drawing/2014/main" id="{C255E0E4-13C7-8BF6-3EDD-298E668EA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341" y="1645532"/>
              <a:ext cx="2499242" cy="237428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53;p39">
              <a:extLst>
                <a:ext uri="{FF2B5EF4-FFF2-40B4-BE49-F238E27FC236}">
                  <a16:creationId xmlns:a16="http://schemas.microsoft.com/office/drawing/2014/main" id="{582081DC-8A85-A25F-2748-02554AE3B363}"/>
                </a:ext>
              </a:extLst>
            </p:cNvPr>
            <p:cNvSpPr txBox="1">
              <a:spLocks/>
            </p:cNvSpPr>
            <p:nvPr/>
          </p:nvSpPr>
          <p:spPr>
            <a:xfrm>
              <a:off x="4951729" y="3884210"/>
              <a:ext cx="2668607" cy="5141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Hepta Slab Medium"/>
                <a:buNone/>
                <a:defRPr sz="6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2pPr>
              <a:lvl3pPr marR="0" lvl="2"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3pPr>
              <a:lvl4pPr marR="0" lvl="3"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4pPr>
              <a:lvl5pPr marR="0" lvl="4"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5pPr>
              <a:lvl6pPr marR="0" lvl="5"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6pPr>
              <a:lvl7pPr marR="0" lvl="6"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7pPr>
              <a:lvl8pPr marR="0" lvl="7"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8pPr>
              <a:lvl9pPr marR="0" lvl="8"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9pPr>
            </a:lstStyle>
            <a:p>
              <a:pPr algn="ctr"/>
              <a:r>
                <a:rPr lang="en-US" sz="2000" dirty="0">
                  <a:solidFill>
                    <a:srgbClr val="223666"/>
                  </a:solidFill>
                </a:rPr>
                <a:t>Data Storytelling</a:t>
              </a:r>
            </a:p>
          </p:txBody>
        </p:sp>
      </p:grpSp>
    </p:spTree>
    <p:extLst>
      <p:ext uri="{BB962C8B-B14F-4D97-AF65-F5344CB8AC3E}">
        <p14:creationId xmlns:p14="http://schemas.microsoft.com/office/powerpoint/2010/main" val="301169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3" name="Google Shape;2353;p39"/>
          <p:cNvSpPr txBox="1">
            <a:spLocks noGrp="1"/>
          </p:cNvSpPr>
          <p:nvPr>
            <p:ph type="title"/>
          </p:nvPr>
        </p:nvSpPr>
        <p:spPr>
          <a:xfrm>
            <a:off x="0" y="1832533"/>
            <a:ext cx="9144000" cy="1087800"/>
          </a:xfrm>
          <a:prstGeom prst="rect">
            <a:avLst/>
          </a:prstGeom>
        </p:spPr>
        <p:txBody>
          <a:bodyPr spcFirstLastPara="1" wrap="square" lIns="91425" tIns="91425" rIns="91425" bIns="91425" anchor="ctr" anchorCtr="0">
            <a:noAutofit/>
          </a:bodyPr>
          <a:lstStyle/>
          <a:p>
            <a:pPr algn="ctr"/>
            <a:r>
              <a:rPr lang="en" sz="4800" b="1" dirty="0" err="1"/>
              <a:t>Nadie</a:t>
            </a:r>
            <a:r>
              <a:rPr lang="en" sz="4800" b="1" dirty="0"/>
              <a:t> </a:t>
            </a:r>
            <a:r>
              <a:rPr lang="en" sz="4800" b="1" dirty="0" err="1"/>
              <a:t>quiere</a:t>
            </a:r>
            <a:r>
              <a:rPr lang="en" sz="4800" b="1" dirty="0"/>
              <a:t> </a:t>
            </a:r>
            <a:r>
              <a:rPr lang="en" sz="4800" b="1" dirty="0" err="1"/>
              <a:t>más</a:t>
            </a:r>
            <a:r>
              <a:rPr lang="en" sz="4800" b="1" dirty="0"/>
              <a:t> </a:t>
            </a:r>
            <a:r>
              <a:rPr lang="en" sz="4800" b="1" dirty="0" err="1"/>
              <a:t>datos</a:t>
            </a:r>
            <a:endParaRPr sz="4800" b="1" dirty="0"/>
          </a:p>
        </p:txBody>
      </p:sp>
      <p:grpSp>
        <p:nvGrpSpPr>
          <p:cNvPr id="2" name="Group 1">
            <a:extLst>
              <a:ext uri="{FF2B5EF4-FFF2-40B4-BE49-F238E27FC236}">
                <a16:creationId xmlns:a16="http://schemas.microsoft.com/office/drawing/2014/main" id="{985A0E8E-4969-4A34-23E9-2D9DB55CA0A7}"/>
              </a:ext>
            </a:extLst>
          </p:cNvPr>
          <p:cNvGrpSpPr/>
          <p:nvPr/>
        </p:nvGrpSpPr>
        <p:grpSpPr>
          <a:xfrm>
            <a:off x="-1003702" y="3015814"/>
            <a:ext cx="11339859" cy="1930571"/>
            <a:chOff x="-1003701" y="3015813"/>
            <a:chExt cx="11339858" cy="1930571"/>
          </a:xfrm>
        </p:grpSpPr>
        <p:sp>
          <p:nvSpPr>
            <p:cNvPr id="3" name="Google Shape;2352;p39">
              <a:extLst>
                <a:ext uri="{FF2B5EF4-FFF2-40B4-BE49-F238E27FC236}">
                  <a16:creationId xmlns:a16="http://schemas.microsoft.com/office/drawing/2014/main" id="{27C2F6D0-CE1B-3A74-0144-6A10537E428C}"/>
                </a:ext>
              </a:extLst>
            </p:cNvPr>
            <p:cNvSpPr/>
            <p:nvPr/>
          </p:nvSpPr>
          <p:spPr>
            <a:xfrm>
              <a:off x="-1003701" y="4791789"/>
              <a:ext cx="2600863" cy="154595"/>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sp>
          <p:nvSpPr>
            <p:cNvPr id="5" name="Google Shape;2352;p39">
              <a:extLst>
                <a:ext uri="{FF2B5EF4-FFF2-40B4-BE49-F238E27FC236}">
                  <a16:creationId xmlns:a16="http://schemas.microsoft.com/office/drawing/2014/main" id="{8BCDE897-50CA-E974-83F1-2DD4DE63DB5F}"/>
                </a:ext>
              </a:extLst>
            </p:cNvPr>
            <p:cNvSpPr/>
            <p:nvPr/>
          </p:nvSpPr>
          <p:spPr>
            <a:xfrm>
              <a:off x="7337894" y="4746385"/>
              <a:ext cx="2600863" cy="154595"/>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grpSp>
          <p:nvGrpSpPr>
            <p:cNvPr id="6" name="Google Shape;2355;p39">
              <a:extLst>
                <a:ext uri="{FF2B5EF4-FFF2-40B4-BE49-F238E27FC236}">
                  <a16:creationId xmlns:a16="http://schemas.microsoft.com/office/drawing/2014/main" id="{14045137-6F3C-24EF-33BF-27553EB9E808}"/>
                </a:ext>
              </a:extLst>
            </p:cNvPr>
            <p:cNvGrpSpPr/>
            <p:nvPr/>
          </p:nvGrpSpPr>
          <p:grpSpPr>
            <a:xfrm>
              <a:off x="8534398" y="3567752"/>
              <a:ext cx="1801759" cy="1229963"/>
              <a:chOff x="5877973" y="2892751"/>
              <a:chExt cx="2536070" cy="1928345"/>
            </a:xfrm>
          </p:grpSpPr>
          <p:grpSp>
            <p:nvGrpSpPr>
              <p:cNvPr id="50" name="Google Shape;2357;p39">
                <a:extLst>
                  <a:ext uri="{FF2B5EF4-FFF2-40B4-BE49-F238E27FC236}">
                    <a16:creationId xmlns:a16="http://schemas.microsoft.com/office/drawing/2014/main" id="{15DD4867-4EFC-C6C8-F4D2-296362E95DBB}"/>
                  </a:ext>
                </a:extLst>
              </p:cNvPr>
              <p:cNvGrpSpPr/>
              <p:nvPr/>
            </p:nvGrpSpPr>
            <p:grpSpPr>
              <a:xfrm rot="5400000">
                <a:off x="6765529" y="3247574"/>
                <a:ext cx="685966" cy="2461077"/>
                <a:chOff x="2412300" y="1908900"/>
                <a:chExt cx="368225" cy="1321100"/>
              </a:xfrm>
            </p:grpSpPr>
            <p:sp>
              <p:nvSpPr>
                <p:cNvPr id="2321" name="Google Shape;2358;p39">
                  <a:extLst>
                    <a:ext uri="{FF2B5EF4-FFF2-40B4-BE49-F238E27FC236}">
                      <a16:creationId xmlns:a16="http://schemas.microsoft.com/office/drawing/2014/main" id="{3FB3412B-4525-3E55-AA1F-ABFD6364A4D1}"/>
                    </a:ext>
                  </a:extLst>
                </p:cNvPr>
                <p:cNvSpPr/>
                <p:nvPr/>
              </p:nvSpPr>
              <p:spPr>
                <a:xfrm>
                  <a:off x="2412350" y="1908925"/>
                  <a:ext cx="368150" cy="1321075"/>
                </a:xfrm>
                <a:custGeom>
                  <a:avLst/>
                  <a:gdLst/>
                  <a:ahLst/>
                  <a:cxnLst/>
                  <a:rect l="l" t="t" r="r" b="b"/>
                  <a:pathLst>
                    <a:path w="14726" h="52843" extrusionOk="0">
                      <a:moveTo>
                        <a:pt x="0" y="0"/>
                      </a:moveTo>
                      <a:lnTo>
                        <a:pt x="0" y="52843"/>
                      </a:lnTo>
                      <a:lnTo>
                        <a:pt x="14725" y="52843"/>
                      </a:lnTo>
                      <a:lnTo>
                        <a:pt x="1472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22" name="Google Shape;2359;p39">
                  <a:extLst>
                    <a:ext uri="{FF2B5EF4-FFF2-40B4-BE49-F238E27FC236}">
                      <a16:creationId xmlns:a16="http://schemas.microsoft.com/office/drawing/2014/main" id="{43EADD98-DC99-CA97-5BC4-656228B62804}"/>
                    </a:ext>
                  </a:extLst>
                </p:cNvPr>
                <p:cNvSpPr/>
                <p:nvPr/>
              </p:nvSpPr>
              <p:spPr>
                <a:xfrm>
                  <a:off x="2451200" y="2196600"/>
                  <a:ext cx="290400" cy="745725"/>
                </a:xfrm>
                <a:custGeom>
                  <a:avLst/>
                  <a:gdLst/>
                  <a:ahLst/>
                  <a:cxnLst/>
                  <a:rect l="l" t="t" r="r" b="b"/>
                  <a:pathLst>
                    <a:path w="11616" h="29829" extrusionOk="0">
                      <a:moveTo>
                        <a:pt x="262" y="1"/>
                      </a:moveTo>
                      <a:cubicBezTo>
                        <a:pt x="262" y="145"/>
                        <a:pt x="145" y="262"/>
                        <a:pt x="1" y="262"/>
                      </a:cubicBezTo>
                      <a:lnTo>
                        <a:pt x="1" y="29567"/>
                      </a:lnTo>
                      <a:cubicBezTo>
                        <a:pt x="145" y="29567"/>
                        <a:pt x="262" y="29684"/>
                        <a:pt x="262" y="29828"/>
                      </a:cubicBezTo>
                      <a:lnTo>
                        <a:pt x="11354" y="29828"/>
                      </a:lnTo>
                      <a:cubicBezTo>
                        <a:pt x="11354" y="29685"/>
                        <a:pt x="11471" y="29567"/>
                        <a:pt x="11615" y="29567"/>
                      </a:cubicBezTo>
                      <a:lnTo>
                        <a:pt x="11615" y="262"/>
                      </a:lnTo>
                      <a:cubicBezTo>
                        <a:pt x="11471" y="262"/>
                        <a:pt x="11354" y="145"/>
                        <a:pt x="1135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23" name="Google Shape;2360;p39">
                  <a:extLst>
                    <a:ext uri="{FF2B5EF4-FFF2-40B4-BE49-F238E27FC236}">
                      <a16:creationId xmlns:a16="http://schemas.microsoft.com/office/drawing/2014/main" id="{B003D980-EA97-2899-F889-A3C49E813296}"/>
                    </a:ext>
                  </a:extLst>
                </p:cNvPr>
                <p:cNvSpPr/>
                <p:nvPr/>
              </p:nvSpPr>
              <p:spPr>
                <a:xfrm>
                  <a:off x="2482325" y="2225525"/>
                  <a:ext cx="228200" cy="687850"/>
                </a:xfrm>
                <a:custGeom>
                  <a:avLst/>
                  <a:gdLst/>
                  <a:ahLst/>
                  <a:cxnLst/>
                  <a:rect l="l" t="t" r="r" b="b"/>
                  <a:pathLst>
                    <a:path w="9128" h="27514" extrusionOk="0">
                      <a:moveTo>
                        <a:pt x="245" y="0"/>
                      </a:moveTo>
                      <a:cubicBezTo>
                        <a:pt x="245" y="136"/>
                        <a:pt x="135" y="245"/>
                        <a:pt x="1" y="245"/>
                      </a:cubicBezTo>
                      <a:lnTo>
                        <a:pt x="1" y="27270"/>
                      </a:lnTo>
                      <a:cubicBezTo>
                        <a:pt x="135" y="27270"/>
                        <a:pt x="245" y="27379"/>
                        <a:pt x="245" y="27514"/>
                      </a:cubicBezTo>
                      <a:lnTo>
                        <a:pt x="8882" y="27514"/>
                      </a:lnTo>
                      <a:cubicBezTo>
                        <a:pt x="8882" y="27379"/>
                        <a:pt x="8990" y="27270"/>
                        <a:pt x="9127" y="27270"/>
                      </a:cubicBezTo>
                      <a:lnTo>
                        <a:pt x="9127" y="245"/>
                      </a:lnTo>
                      <a:cubicBezTo>
                        <a:pt x="8991" y="245"/>
                        <a:pt x="8882" y="136"/>
                        <a:pt x="8882"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24" name="Google Shape;2361;p39">
                  <a:extLst>
                    <a:ext uri="{FF2B5EF4-FFF2-40B4-BE49-F238E27FC236}">
                      <a16:creationId xmlns:a16="http://schemas.microsoft.com/office/drawing/2014/main" id="{5C723469-CF38-D09D-52B5-DFA027E28C37}"/>
                    </a:ext>
                  </a:extLst>
                </p:cNvPr>
                <p:cNvSpPr/>
                <p:nvPr/>
              </p:nvSpPr>
              <p:spPr>
                <a:xfrm>
                  <a:off x="2412350" y="1908900"/>
                  <a:ext cx="368150" cy="209250"/>
                </a:xfrm>
                <a:custGeom>
                  <a:avLst/>
                  <a:gdLst/>
                  <a:ahLst/>
                  <a:cxnLst/>
                  <a:rect l="l" t="t" r="r" b="b"/>
                  <a:pathLst>
                    <a:path w="14726" h="8370" extrusionOk="0">
                      <a:moveTo>
                        <a:pt x="0" y="0"/>
                      </a:moveTo>
                      <a:lnTo>
                        <a:pt x="0" y="8370"/>
                      </a:lnTo>
                      <a:lnTo>
                        <a:pt x="14725" y="8370"/>
                      </a:lnTo>
                      <a:lnTo>
                        <a:pt x="147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25" name="Google Shape;2362;p39">
                  <a:extLst>
                    <a:ext uri="{FF2B5EF4-FFF2-40B4-BE49-F238E27FC236}">
                      <a16:creationId xmlns:a16="http://schemas.microsoft.com/office/drawing/2014/main" id="{FB4B4EEA-8DAB-F5FB-A417-91423CFE44E6}"/>
                    </a:ext>
                  </a:extLst>
                </p:cNvPr>
                <p:cNvSpPr/>
                <p:nvPr/>
              </p:nvSpPr>
              <p:spPr>
                <a:xfrm>
                  <a:off x="2412350" y="192622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26" name="Google Shape;2363;p39">
                  <a:extLst>
                    <a:ext uri="{FF2B5EF4-FFF2-40B4-BE49-F238E27FC236}">
                      <a16:creationId xmlns:a16="http://schemas.microsoft.com/office/drawing/2014/main" id="{F28CA300-A4D4-B208-982A-505A6D7CDDF0}"/>
                    </a:ext>
                  </a:extLst>
                </p:cNvPr>
                <p:cNvSpPr/>
                <p:nvPr/>
              </p:nvSpPr>
              <p:spPr>
                <a:xfrm>
                  <a:off x="2430475" y="1946425"/>
                  <a:ext cx="331825" cy="20750"/>
                </a:xfrm>
                <a:custGeom>
                  <a:avLst/>
                  <a:gdLst/>
                  <a:ahLst/>
                  <a:cxnLst/>
                  <a:rect l="l" t="t" r="r" b="b"/>
                  <a:pathLst>
                    <a:path w="13273" h="830" extrusionOk="0">
                      <a:moveTo>
                        <a:pt x="416" y="1"/>
                      </a:moveTo>
                      <a:cubicBezTo>
                        <a:pt x="186" y="1"/>
                        <a:pt x="1" y="187"/>
                        <a:pt x="1" y="416"/>
                      </a:cubicBezTo>
                      <a:cubicBezTo>
                        <a:pt x="1" y="646"/>
                        <a:pt x="185" y="830"/>
                        <a:pt x="414" y="830"/>
                      </a:cubicBezTo>
                      <a:cubicBezTo>
                        <a:pt x="414" y="830"/>
                        <a:pt x="415" y="830"/>
                        <a:pt x="416" y="830"/>
                      </a:cubicBezTo>
                      <a:cubicBezTo>
                        <a:pt x="642" y="830"/>
                        <a:pt x="830" y="646"/>
                        <a:pt x="830" y="416"/>
                      </a:cubicBezTo>
                      <a:cubicBezTo>
                        <a:pt x="830" y="188"/>
                        <a:pt x="645" y="1"/>
                        <a:pt x="416" y="1"/>
                      </a:cubicBezTo>
                      <a:close/>
                      <a:moveTo>
                        <a:pt x="2490" y="1"/>
                      </a:moveTo>
                      <a:cubicBezTo>
                        <a:pt x="2259" y="1"/>
                        <a:pt x="2075" y="187"/>
                        <a:pt x="2075" y="416"/>
                      </a:cubicBezTo>
                      <a:cubicBezTo>
                        <a:pt x="2075" y="646"/>
                        <a:pt x="2259" y="830"/>
                        <a:pt x="2488" y="830"/>
                      </a:cubicBezTo>
                      <a:cubicBezTo>
                        <a:pt x="2488" y="830"/>
                        <a:pt x="2489" y="830"/>
                        <a:pt x="2490" y="830"/>
                      </a:cubicBezTo>
                      <a:cubicBezTo>
                        <a:pt x="2716" y="830"/>
                        <a:pt x="2903" y="646"/>
                        <a:pt x="2903" y="416"/>
                      </a:cubicBezTo>
                      <a:cubicBezTo>
                        <a:pt x="2903" y="188"/>
                        <a:pt x="2717" y="1"/>
                        <a:pt x="2490" y="1"/>
                      </a:cubicBezTo>
                      <a:close/>
                      <a:moveTo>
                        <a:pt x="4562" y="1"/>
                      </a:moveTo>
                      <a:cubicBezTo>
                        <a:pt x="4332" y="1"/>
                        <a:pt x="4148" y="187"/>
                        <a:pt x="4148" y="416"/>
                      </a:cubicBezTo>
                      <a:cubicBezTo>
                        <a:pt x="4148" y="646"/>
                        <a:pt x="4331" y="830"/>
                        <a:pt x="4560" y="830"/>
                      </a:cubicBezTo>
                      <a:cubicBezTo>
                        <a:pt x="4561" y="830"/>
                        <a:pt x="4562" y="830"/>
                        <a:pt x="4562" y="830"/>
                      </a:cubicBezTo>
                      <a:cubicBezTo>
                        <a:pt x="4790" y="830"/>
                        <a:pt x="4977" y="646"/>
                        <a:pt x="4977" y="416"/>
                      </a:cubicBezTo>
                      <a:cubicBezTo>
                        <a:pt x="4977" y="188"/>
                        <a:pt x="4791" y="1"/>
                        <a:pt x="4562" y="1"/>
                      </a:cubicBezTo>
                      <a:close/>
                      <a:moveTo>
                        <a:pt x="6636" y="1"/>
                      </a:moveTo>
                      <a:cubicBezTo>
                        <a:pt x="6406" y="1"/>
                        <a:pt x="6222" y="187"/>
                        <a:pt x="6222" y="416"/>
                      </a:cubicBezTo>
                      <a:cubicBezTo>
                        <a:pt x="6222" y="646"/>
                        <a:pt x="6405" y="830"/>
                        <a:pt x="6634" y="830"/>
                      </a:cubicBezTo>
                      <a:cubicBezTo>
                        <a:pt x="6635" y="830"/>
                        <a:pt x="6636" y="830"/>
                        <a:pt x="6636" y="830"/>
                      </a:cubicBezTo>
                      <a:cubicBezTo>
                        <a:pt x="6864" y="830"/>
                        <a:pt x="7051" y="646"/>
                        <a:pt x="7051" y="416"/>
                      </a:cubicBezTo>
                      <a:cubicBezTo>
                        <a:pt x="7051" y="188"/>
                        <a:pt x="6865" y="1"/>
                        <a:pt x="6636" y="1"/>
                      </a:cubicBezTo>
                      <a:close/>
                      <a:moveTo>
                        <a:pt x="8711" y="1"/>
                      </a:moveTo>
                      <a:cubicBezTo>
                        <a:pt x="8481" y="1"/>
                        <a:pt x="8297" y="187"/>
                        <a:pt x="8297" y="416"/>
                      </a:cubicBezTo>
                      <a:cubicBezTo>
                        <a:pt x="8297" y="646"/>
                        <a:pt x="8480" y="830"/>
                        <a:pt x="8709" y="830"/>
                      </a:cubicBezTo>
                      <a:cubicBezTo>
                        <a:pt x="8710" y="830"/>
                        <a:pt x="8711" y="830"/>
                        <a:pt x="8711" y="830"/>
                      </a:cubicBezTo>
                      <a:cubicBezTo>
                        <a:pt x="8939" y="830"/>
                        <a:pt x="9126" y="646"/>
                        <a:pt x="9126" y="416"/>
                      </a:cubicBezTo>
                      <a:cubicBezTo>
                        <a:pt x="9126" y="188"/>
                        <a:pt x="8940" y="1"/>
                        <a:pt x="8711" y="1"/>
                      </a:cubicBezTo>
                      <a:close/>
                      <a:moveTo>
                        <a:pt x="10785" y="1"/>
                      </a:moveTo>
                      <a:cubicBezTo>
                        <a:pt x="10555" y="1"/>
                        <a:pt x="10370" y="187"/>
                        <a:pt x="10370" y="416"/>
                      </a:cubicBezTo>
                      <a:cubicBezTo>
                        <a:pt x="10370" y="646"/>
                        <a:pt x="10554" y="830"/>
                        <a:pt x="10783" y="830"/>
                      </a:cubicBezTo>
                      <a:cubicBezTo>
                        <a:pt x="10784" y="830"/>
                        <a:pt x="10784" y="830"/>
                        <a:pt x="10785" y="830"/>
                      </a:cubicBezTo>
                      <a:cubicBezTo>
                        <a:pt x="11012" y="830"/>
                        <a:pt x="11199" y="646"/>
                        <a:pt x="11199" y="416"/>
                      </a:cubicBezTo>
                      <a:cubicBezTo>
                        <a:pt x="11199" y="188"/>
                        <a:pt x="11014" y="1"/>
                        <a:pt x="10785" y="1"/>
                      </a:cubicBezTo>
                      <a:close/>
                      <a:moveTo>
                        <a:pt x="12859" y="1"/>
                      </a:moveTo>
                      <a:cubicBezTo>
                        <a:pt x="12629" y="1"/>
                        <a:pt x="12444" y="187"/>
                        <a:pt x="12444" y="416"/>
                      </a:cubicBezTo>
                      <a:cubicBezTo>
                        <a:pt x="12444" y="646"/>
                        <a:pt x="12628" y="830"/>
                        <a:pt x="12857" y="830"/>
                      </a:cubicBezTo>
                      <a:cubicBezTo>
                        <a:pt x="12858" y="830"/>
                        <a:pt x="12858" y="830"/>
                        <a:pt x="12859" y="830"/>
                      </a:cubicBezTo>
                      <a:cubicBezTo>
                        <a:pt x="13086" y="830"/>
                        <a:pt x="13273" y="646"/>
                        <a:pt x="13273" y="416"/>
                      </a:cubicBezTo>
                      <a:cubicBezTo>
                        <a:pt x="13273" y="188"/>
                        <a:pt x="13087" y="1"/>
                        <a:pt x="1285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27" name="Google Shape;2364;p39">
                  <a:extLst>
                    <a:ext uri="{FF2B5EF4-FFF2-40B4-BE49-F238E27FC236}">
                      <a16:creationId xmlns:a16="http://schemas.microsoft.com/office/drawing/2014/main" id="{E9A85BA4-61BC-37C2-5505-9A1525194BCF}"/>
                    </a:ext>
                  </a:extLst>
                </p:cNvPr>
                <p:cNvSpPr/>
                <p:nvPr/>
              </p:nvSpPr>
              <p:spPr>
                <a:xfrm>
                  <a:off x="2412300" y="2003300"/>
                  <a:ext cx="368200" cy="79850"/>
                </a:xfrm>
                <a:custGeom>
                  <a:avLst/>
                  <a:gdLst/>
                  <a:ahLst/>
                  <a:cxnLst/>
                  <a:rect l="l" t="t" r="r" b="b"/>
                  <a:pathLst>
                    <a:path w="14728" h="3194" extrusionOk="0">
                      <a:moveTo>
                        <a:pt x="4968" y="0"/>
                      </a:moveTo>
                      <a:cubicBezTo>
                        <a:pt x="3872" y="0"/>
                        <a:pt x="2763" y="190"/>
                        <a:pt x="1736" y="398"/>
                      </a:cubicBezTo>
                      <a:cubicBezTo>
                        <a:pt x="1351" y="475"/>
                        <a:pt x="875" y="555"/>
                        <a:pt x="422" y="555"/>
                      </a:cubicBezTo>
                      <a:cubicBezTo>
                        <a:pt x="278" y="555"/>
                        <a:pt x="136" y="547"/>
                        <a:pt x="0" y="528"/>
                      </a:cubicBezTo>
                      <a:lnTo>
                        <a:pt x="0" y="1218"/>
                      </a:lnTo>
                      <a:cubicBezTo>
                        <a:pt x="395" y="1156"/>
                        <a:pt x="777" y="1065"/>
                        <a:pt x="1180" y="961"/>
                      </a:cubicBezTo>
                      <a:cubicBezTo>
                        <a:pt x="2242" y="689"/>
                        <a:pt x="3342" y="323"/>
                        <a:pt x="4465" y="216"/>
                      </a:cubicBezTo>
                      <a:cubicBezTo>
                        <a:pt x="4636" y="199"/>
                        <a:pt x="4804" y="192"/>
                        <a:pt x="4970" y="192"/>
                      </a:cubicBezTo>
                      <a:cubicBezTo>
                        <a:pt x="6069" y="192"/>
                        <a:pt x="7045" y="532"/>
                        <a:pt x="8054" y="882"/>
                      </a:cubicBezTo>
                      <a:cubicBezTo>
                        <a:pt x="9277" y="1308"/>
                        <a:pt x="10288" y="1624"/>
                        <a:pt x="11553" y="1624"/>
                      </a:cubicBezTo>
                      <a:cubicBezTo>
                        <a:pt x="11763" y="1624"/>
                        <a:pt x="11981" y="1615"/>
                        <a:pt x="12207" y="1597"/>
                      </a:cubicBezTo>
                      <a:cubicBezTo>
                        <a:pt x="13124" y="1523"/>
                        <a:pt x="13930" y="1149"/>
                        <a:pt x="14727" y="821"/>
                      </a:cubicBezTo>
                      <a:lnTo>
                        <a:pt x="14727" y="248"/>
                      </a:lnTo>
                      <a:cubicBezTo>
                        <a:pt x="13771" y="415"/>
                        <a:pt x="12848" y="649"/>
                        <a:pt x="11863" y="749"/>
                      </a:cubicBezTo>
                      <a:cubicBezTo>
                        <a:pt x="11579" y="778"/>
                        <a:pt x="11294" y="791"/>
                        <a:pt x="11009" y="791"/>
                      </a:cubicBezTo>
                      <a:cubicBezTo>
                        <a:pt x="9449" y="791"/>
                        <a:pt x="7874" y="396"/>
                        <a:pt x="6376" y="121"/>
                      </a:cubicBezTo>
                      <a:cubicBezTo>
                        <a:pt x="5914" y="36"/>
                        <a:pt x="5443" y="0"/>
                        <a:pt x="4968" y="0"/>
                      </a:cubicBezTo>
                      <a:close/>
                      <a:moveTo>
                        <a:pt x="4934" y="667"/>
                      </a:moveTo>
                      <a:cubicBezTo>
                        <a:pt x="4805" y="667"/>
                        <a:pt x="4675" y="672"/>
                        <a:pt x="4546" y="682"/>
                      </a:cubicBezTo>
                      <a:cubicBezTo>
                        <a:pt x="4376" y="695"/>
                        <a:pt x="3885" y="738"/>
                        <a:pt x="3817" y="945"/>
                      </a:cubicBezTo>
                      <a:cubicBezTo>
                        <a:pt x="3736" y="1195"/>
                        <a:pt x="4311" y="1342"/>
                        <a:pt x="4465" y="1414"/>
                      </a:cubicBezTo>
                      <a:cubicBezTo>
                        <a:pt x="4756" y="1548"/>
                        <a:pt x="5033" y="1677"/>
                        <a:pt x="5350" y="1677"/>
                      </a:cubicBezTo>
                      <a:cubicBezTo>
                        <a:pt x="5390" y="1677"/>
                        <a:pt x="5430" y="1675"/>
                        <a:pt x="5471" y="1670"/>
                      </a:cubicBezTo>
                      <a:cubicBezTo>
                        <a:pt x="5852" y="1630"/>
                        <a:pt x="6223" y="1535"/>
                        <a:pt x="6587" y="1417"/>
                      </a:cubicBezTo>
                      <a:cubicBezTo>
                        <a:pt x="6720" y="1373"/>
                        <a:pt x="6932" y="1344"/>
                        <a:pt x="6873" y="1160"/>
                      </a:cubicBezTo>
                      <a:cubicBezTo>
                        <a:pt x="6825" y="1011"/>
                        <a:pt x="6597" y="919"/>
                        <a:pt x="6459" y="888"/>
                      </a:cubicBezTo>
                      <a:cubicBezTo>
                        <a:pt x="6263" y="844"/>
                        <a:pt x="6061" y="796"/>
                        <a:pt x="5862" y="757"/>
                      </a:cubicBezTo>
                      <a:cubicBezTo>
                        <a:pt x="5818" y="747"/>
                        <a:pt x="5771" y="740"/>
                        <a:pt x="5725" y="731"/>
                      </a:cubicBezTo>
                      <a:cubicBezTo>
                        <a:pt x="5463" y="688"/>
                        <a:pt x="5199" y="667"/>
                        <a:pt x="4934" y="667"/>
                      </a:cubicBezTo>
                      <a:close/>
                      <a:moveTo>
                        <a:pt x="1810" y="1670"/>
                      </a:moveTo>
                      <a:cubicBezTo>
                        <a:pt x="1547" y="1670"/>
                        <a:pt x="1281" y="1689"/>
                        <a:pt x="999" y="1713"/>
                      </a:cubicBezTo>
                      <a:cubicBezTo>
                        <a:pt x="763" y="1734"/>
                        <a:pt x="486" y="1780"/>
                        <a:pt x="216" y="1780"/>
                      </a:cubicBezTo>
                      <a:cubicBezTo>
                        <a:pt x="144" y="1780"/>
                        <a:pt x="72" y="1777"/>
                        <a:pt x="2" y="1769"/>
                      </a:cubicBezTo>
                      <a:lnTo>
                        <a:pt x="2" y="1984"/>
                      </a:lnTo>
                      <a:cubicBezTo>
                        <a:pt x="81" y="1972"/>
                        <a:pt x="161" y="1960"/>
                        <a:pt x="239" y="1956"/>
                      </a:cubicBezTo>
                      <a:cubicBezTo>
                        <a:pt x="293" y="1953"/>
                        <a:pt x="348" y="1951"/>
                        <a:pt x="404" y="1951"/>
                      </a:cubicBezTo>
                      <a:cubicBezTo>
                        <a:pt x="826" y="1951"/>
                        <a:pt x="1299" y="2042"/>
                        <a:pt x="1676" y="2158"/>
                      </a:cubicBezTo>
                      <a:cubicBezTo>
                        <a:pt x="2346" y="2364"/>
                        <a:pt x="2839" y="2849"/>
                        <a:pt x="3545" y="3005"/>
                      </a:cubicBezTo>
                      <a:cubicBezTo>
                        <a:pt x="4074" y="3124"/>
                        <a:pt x="4569" y="3194"/>
                        <a:pt x="5067" y="3194"/>
                      </a:cubicBezTo>
                      <a:cubicBezTo>
                        <a:pt x="5476" y="3194"/>
                        <a:pt x="5887" y="3147"/>
                        <a:pt x="6319" y="3042"/>
                      </a:cubicBezTo>
                      <a:cubicBezTo>
                        <a:pt x="7120" y="2847"/>
                        <a:pt x="7853" y="2513"/>
                        <a:pt x="8664" y="2342"/>
                      </a:cubicBezTo>
                      <a:cubicBezTo>
                        <a:pt x="9212" y="2227"/>
                        <a:pt x="9807" y="2056"/>
                        <a:pt x="10383" y="2056"/>
                      </a:cubicBezTo>
                      <a:cubicBezTo>
                        <a:pt x="10519" y="2056"/>
                        <a:pt x="10654" y="2066"/>
                        <a:pt x="10787" y="2088"/>
                      </a:cubicBezTo>
                      <a:cubicBezTo>
                        <a:pt x="11240" y="2162"/>
                        <a:pt x="11701" y="2298"/>
                        <a:pt x="12143" y="2436"/>
                      </a:cubicBezTo>
                      <a:cubicBezTo>
                        <a:pt x="12597" y="2577"/>
                        <a:pt x="13003" y="2639"/>
                        <a:pt x="13431" y="2639"/>
                      </a:cubicBezTo>
                      <a:cubicBezTo>
                        <a:pt x="13674" y="2639"/>
                        <a:pt x="13924" y="2619"/>
                        <a:pt x="14194" y="2583"/>
                      </a:cubicBezTo>
                      <a:cubicBezTo>
                        <a:pt x="14283" y="2572"/>
                        <a:pt x="14482" y="2542"/>
                        <a:pt x="14726" y="2495"/>
                      </a:cubicBezTo>
                      <a:lnTo>
                        <a:pt x="14726" y="2185"/>
                      </a:lnTo>
                      <a:cubicBezTo>
                        <a:pt x="14714" y="2189"/>
                        <a:pt x="14701" y="2190"/>
                        <a:pt x="14689" y="2192"/>
                      </a:cubicBezTo>
                      <a:cubicBezTo>
                        <a:pt x="14239" y="2274"/>
                        <a:pt x="13807" y="2314"/>
                        <a:pt x="13365" y="2314"/>
                      </a:cubicBezTo>
                      <a:cubicBezTo>
                        <a:pt x="13171" y="2314"/>
                        <a:pt x="12976" y="2306"/>
                        <a:pt x="12776" y="2291"/>
                      </a:cubicBezTo>
                      <a:cubicBezTo>
                        <a:pt x="11759" y="2207"/>
                        <a:pt x="10801" y="1758"/>
                        <a:pt x="9774" y="1758"/>
                      </a:cubicBezTo>
                      <a:cubicBezTo>
                        <a:pt x="9762" y="1758"/>
                        <a:pt x="9750" y="1758"/>
                        <a:pt x="9738" y="1758"/>
                      </a:cubicBezTo>
                      <a:cubicBezTo>
                        <a:pt x="8824" y="1767"/>
                        <a:pt x="8073" y="1959"/>
                        <a:pt x="7203" y="2207"/>
                      </a:cubicBezTo>
                      <a:cubicBezTo>
                        <a:pt x="6697" y="2351"/>
                        <a:pt x="6146" y="2427"/>
                        <a:pt x="5602" y="2427"/>
                      </a:cubicBezTo>
                      <a:cubicBezTo>
                        <a:pt x="5268" y="2427"/>
                        <a:pt x="4937" y="2399"/>
                        <a:pt x="4620" y="2339"/>
                      </a:cubicBezTo>
                      <a:cubicBezTo>
                        <a:pt x="3965" y="2213"/>
                        <a:pt x="3379" y="1913"/>
                        <a:pt x="2737" y="1768"/>
                      </a:cubicBezTo>
                      <a:cubicBezTo>
                        <a:pt x="2418" y="1695"/>
                        <a:pt x="2115" y="1670"/>
                        <a:pt x="1810" y="16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28" name="Google Shape;2365;p39">
                  <a:extLst>
                    <a:ext uri="{FF2B5EF4-FFF2-40B4-BE49-F238E27FC236}">
                      <a16:creationId xmlns:a16="http://schemas.microsoft.com/office/drawing/2014/main" id="{9590309A-9668-1A2E-86E2-4FD4B9333247}"/>
                    </a:ext>
                  </a:extLst>
                </p:cNvPr>
                <p:cNvSpPr/>
                <p:nvPr/>
              </p:nvSpPr>
              <p:spPr>
                <a:xfrm>
                  <a:off x="2412350" y="3005525"/>
                  <a:ext cx="368150" cy="224475"/>
                </a:xfrm>
                <a:custGeom>
                  <a:avLst/>
                  <a:gdLst/>
                  <a:ahLst/>
                  <a:cxnLst/>
                  <a:rect l="l" t="t" r="r" b="b"/>
                  <a:pathLst>
                    <a:path w="14726" h="8979" extrusionOk="0">
                      <a:moveTo>
                        <a:pt x="0" y="1"/>
                      </a:moveTo>
                      <a:lnTo>
                        <a:pt x="0" y="8979"/>
                      </a:lnTo>
                      <a:lnTo>
                        <a:pt x="14725" y="8979"/>
                      </a:lnTo>
                      <a:lnTo>
                        <a:pt x="1472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29" name="Google Shape;2366;p39">
                  <a:extLst>
                    <a:ext uri="{FF2B5EF4-FFF2-40B4-BE49-F238E27FC236}">
                      <a16:creationId xmlns:a16="http://schemas.microsoft.com/office/drawing/2014/main" id="{2BCDF8B0-148B-7AC2-511D-808AE7DB762F}"/>
                    </a:ext>
                  </a:extLst>
                </p:cNvPr>
                <p:cNvSpPr/>
                <p:nvPr/>
              </p:nvSpPr>
              <p:spPr>
                <a:xfrm>
                  <a:off x="2412350" y="315147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30" name="Google Shape;2367;p39">
                  <a:extLst>
                    <a:ext uri="{FF2B5EF4-FFF2-40B4-BE49-F238E27FC236}">
                      <a16:creationId xmlns:a16="http://schemas.microsoft.com/office/drawing/2014/main" id="{5A378FFE-7A18-0566-8DA5-03042C69FF4B}"/>
                    </a:ext>
                  </a:extLst>
                </p:cNvPr>
                <p:cNvSpPr/>
                <p:nvPr/>
              </p:nvSpPr>
              <p:spPr>
                <a:xfrm>
                  <a:off x="2430475" y="3171750"/>
                  <a:ext cx="331825" cy="20725"/>
                </a:xfrm>
                <a:custGeom>
                  <a:avLst/>
                  <a:gdLst/>
                  <a:ahLst/>
                  <a:cxnLst/>
                  <a:rect l="l" t="t" r="r" b="b"/>
                  <a:pathLst>
                    <a:path w="13273" h="829" extrusionOk="0">
                      <a:moveTo>
                        <a:pt x="416" y="0"/>
                      </a:moveTo>
                      <a:cubicBezTo>
                        <a:pt x="186" y="0"/>
                        <a:pt x="1" y="184"/>
                        <a:pt x="1" y="414"/>
                      </a:cubicBezTo>
                      <a:cubicBezTo>
                        <a:pt x="1" y="642"/>
                        <a:pt x="186" y="829"/>
                        <a:pt x="416" y="829"/>
                      </a:cubicBezTo>
                      <a:cubicBezTo>
                        <a:pt x="642" y="829"/>
                        <a:pt x="830" y="643"/>
                        <a:pt x="830" y="414"/>
                      </a:cubicBezTo>
                      <a:cubicBezTo>
                        <a:pt x="830" y="184"/>
                        <a:pt x="645" y="0"/>
                        <a:pt x="416" y="0"/>
                      </a:cubicBezTo>
                      <a:close/>
                      <a:moveTo>
                        <a:pt x="2490" y="0"/>
                      </a:moveTo>
                      <a:cubicBezTo>
                        <a:pt x="2260" y="0"/>
                        <a:pt x="2075" y="184"/>
                        <a:pt x="2075" y="414"/>
                      </a:cubicBezTo>
                      <a:cubicBezTo>
                        <a:pt x="2075" y="642"/>
                        <a:pt x="2259" y="829"/>
                        <a:pt x="2490" y="829"/>
                      </a:cubicBezTo>
                      <a:cubicBezTo>
                        <a:pt x="2716" y="829"/>
                        <a:pt x="2903" y="643"/>
                        <a:pt x="2903" y="414"/>
                      </a:cubicBezTo>
                      <a:cubicBezTo>
                        <a:pt x="2903" y="184"/>
                        <a:pt x="2717" y="0"/>
                        <a:pt x="2490" y="0"/>
                      </a:cubicBezTo>
                      <a:close/>
                      <a:moveTo>
                        <a:pt x="4562" y="0"/>
                      </a:moveTo>
                      <a:cubicBezTo>
                        <a:pt x="4332" y="0"/>
                        <a:pt x="4148" y="184"/>
                        <a:pt x="4148" y="414"/>
                      </a:cubicBezTo>
                      <a:cubicBezTo>
                        <a:pt x="4148" y="642"/>
                        <a:pt x="4332" y="829"/>
                        <a:pt x="4562" y="829"/>
                      </a:cubicBezTo>
                      <a:cubicBezTo>
                        <a:pt x="4790" y="829"/>
                        <a:pt x="4977" y="643"/>
                        <a:pt x="4977" y="414"/>
                      </a:cubicBezTo>
                      <a:cubicBezTo>
                        <a:pt x="4977" y="184"/>
                        <a:pt x="4791" y="0"/>
                        <a:pt x="4562" y="0"/>
                      </a:cubicBezTo>
                      <a:close/>
                      <a:moveTo>
                        <a:pt x="6637" y="0"/>
                      </a:moveTo>
                      <a:cubicBezTo>
                        <a:pt x="6406" y="0"/>
                        <a:pt x="6222" y="184"/>
                        <a:pt x="6223" y="414"/>
                      </a:cubicBezTo>
                      <a:cubicBezTo>
                        <a:pt x="6223" y="642"/>
                        <a:pt x="6407" y="829"/>
                        <a:pt x="6637" y="829"/>
                      </a:cubicBezTo>
                      <a:cubicBezTo>
                        <a:pt x="6865" y="829"/>
                        <a:pt x="7052" y="643"/>
                        <a:pt x="7052" y="414"/>
                      </a:cubicBezTo>
                      <a:cubicBezTo>
                        <a:pt x="7052" y="184"/>
                        <a:pt x="6866" y="0"/>
                        <a:pt x="6637" y="0"/>
                      </a:cubicBezTo>
                      <a:close/>
                      <a:moveTo>
                        <a:pt x="8711" y="0"/>
                      </a:moveTo>
                      <a:cubicBezTo>
                        <a:pt x="8481" y="0"/>
                        <a:pt x="8297" y="184"/>
                        <a:pt x="8297" y="414"/>
                      </a:cubicBezTo>
                      <a:cubicBezTo>
                        <a:pt x="8297" y="642"/>
                        <a:pt x="8481" y="829"/>
                        <a:pt x="8711" y="829"/>
                      </a:cubicBezTo>
                      <a:cubicBezTo>
                        <a:pt x="8939" y="829"/>
                        <a:pt x="9126" y="643"/>
                        <a:pt x="9126" y="414"/>
                      </a:cubicBezTo>
                      <a:cubicBezTo>
                        <a:pt x="9126" y="184"/>
                        <a:pt x="8940" y="0"/>
                        <a:pt x="8711" y="0"/>
                      </a:cubicBezTo>
                      <a:close/>
                      <a:moveTo>
                        <a:pt x="10785" y="0"/>
                      </a:moveTo>
                      <a:cubicBezTo>
                        <a:pt x="10555" y="0"/>
                        <a:pt x="10370" y="184"/>
                        <a:pt x="10370" y="414"/>
                      </a:cubicBezTo>
                      <a:cubicBezTo>
                        <a:pt x="10370" y="642"/>
                        <a:pt x="10555" y="829"/>
                        <a:pt x="10785" y="829"/>
                      </a:cubicBezTo>
                      <a:cubicBezTo>
                        <a:pt x="11012" y="829"/>
                        <a:pt x="11199" y="643"/>
                        <a:pt x="11199" y="414"/>
                      </a:cubicBezTo>
                      <a:cubicBezTo>
                        <a:pt x="11199" y="184"/>
                        <a:pt x="11014" y="0"/>
                        <a:pt x="10785" y="0"/>
                      </a:cubicBezTo>
                      <a:close/>
                      <a:moveTo>
                        <a:pt x="12859" y="0"/>
                      </a:moveTo>
                      <a:cubicBezTo>
                        <a:pt x="12629" y="0"/>
                        <a:pt x="12444" y="184"/>
                        <a:pt x="12444" y="414"/>
                      </a:cubicBezTo>
                      <a:cubicBezTo>
                        <a:pt x="12444" y="642"/>
                        <a:pt x="12629" y="829"/>
                        <a:pt x="12859" y="829"/>
                      </a:cubicBezTo>
                      <a:cubicBezTo>
                        <a:pt x="13086" y="829"/>
                        <a:pt x="13273" y="643"/>
                        <a:pt x="13273" y="414"/>
                      </a:cubicBezTo>
                      <a:cubicBezTo>
                        <a:pt x="13273" y="184"/>
                        <a:pt x="13087" y="0"/>
                        <a:pt x="12859"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31" name="Google Shape;2368;p39">
                  <a:extLst>
                    <a:ext uri="{FF2B5EF4-FFF2-40B4-BE49-F238E27FC236}">
                      <a16:creationId xmlns:a16="http://schemas.microsoft.com/office/drawing/2014/main" id="{1EEDA711-1052-425A-7B66-3DB236FDC1AC}"/>
                    </a:ext>
                  </a:extLst>
                </p:cNvPr>
                <p:cNvSpPr/>
                <p:nvPr/>
              </p:nvSpPr>
              <p:spPr>
                <a:xfrm>
                  <a:off x="2412350" y="3055775"/>
                  <a:ext cx="368175" cy="79850"/>
                </a:xfrm>
                <a:custGeom>
                  <a:avLst/>
                  <a:gdLst/>
                  <a:ahLst/>
                  <a:cxnLst/>
                  <a:rect l="l" t="t" r="r" b="b"/>
                  <a:pathLst>
                    <a:path w="14727" h="3194" extrusionOk="0">
                      <a:moveTo>
                        <a:pt x="5065" y="0"/>
                      </a:moveTo>
                      <a:cubicBezTo>
                        <a:pt x="4567" y="0"/>
                        <a:pt x="4072" y="70"/>
                        <a:pt x="3544" y="188"/>
                      </a:cubicBezTo>
                      <a:cubicBezTo>
                        <a:pt x="2838" y="346"/>
                        <a:pt x="2345" y="831"/>
                        <a:pt x="1675" y="1036"/>
                      </a:cubicBezTo>
                      <a:cubicBezTo>
                        <a:pt x="1298" y="1151"/>
                        <a:pt x="824" y="1243"/>
                        <a:pt x="402" y="1243"/>
                      </a:cubicBezTo>
                      <a:cubicBezTo>
                        <a:pt x="346" y="1243"/>
                        <a:pt x="292" y="1241"/>
                        <a:pt x="238" y="1238"/>
                      </a:cubicBezTo>
                      <a:cubicBezTo>
                        <a:pt x="161" y="1234"/>
                        <a:pt x="81" y="1223"/>
                        <a:pt x="2" y="1209"/>
                      </a:cubicBezTo>
                      <a:lnTo>
                        <a:pt x="2" y="1425"/>
                      </a:lnTo>
                      <a:cubicBezTo>
                        <a:pt x="72" y="1417"/>
                        <a:pt x="143" y="1414"/>
                        <a:pt x="215" y="1414"/>
                      </a:cubicBezTo>
                      <a:cubicBezTo>
                        <a:pt x="485" y="1414"/>
                        <a:pt x="762" y="1460"/>
                        <a:pt x="998" y="1481"/>
                      </a:cubicBezTo>
                      <a:cubicBezTo>
                        <a:pt x="1280" y="1505"/>
                        <a:pt x="1545" y="1524"/>
                        <a:pt x="1807" y="1524"/>
                      </a:cubicBezTo>
                      <a:cubicBezTo>
                        <a:pt x="2113" y="1524"/>
                        <a:pt x="2416" y="1499"/>
                        <a:pt x="2736" y="1426"/>
                      </a:cubicBezTo>
                      <a:cubicBezTo>
                        <a:pt x="3380" y="1281"/>
                        <a:pt x="3964" y="979"/>
                        <a:pt x="4619" y="855"/>
                      </a:cubicBezTo>
                      <a:cubicBezTo>
                        <a:pt x="4936" y="794"/>
                        <a:pt x="5267" y="765"/>
                        <a:pt x="5601" y="765"/>
                      </a:cubicBezTo>
                      <a:cubicBezTo>
                        <a:pt x="6146" y="765"/>
                        <a:pt x="6697" y="843"/>
                        <a:pt x="7202" y="986"/>
                      </a:cubicBezTo>
                      <a:cubicBezTo>
                        <a:pt x="8073" y="1235"/>
                        <a:pt x="8824" y="1427"/>
                        <a:pt x="9737" y="1436"/>
                      </a:cubicBezTo>
                      <a:cubicBezTo>
                        <a:pt x="9746" y="1436"/>
                        <a:pt x="9756" y="1436"/>
                        <a:pt x="9766" y="1436"/>
                      </a:cubicBezTo>
                      <a:cubicBezTo>
                        <a:pt x="10795" y="1436"/>
                        <a:pt x="11756" y="987"/>
                        <a:pt x="12777" y="903"/>
                      </a:cubicBezTo>
                      <a:cubicBezTo>
                        <a:pt x="12979" y="887"/>
                        <a:pt x="13177" y="878"/>
                        <a:pt x="13374" y="878"/>
                      </a:cubicBezTo>
                      <a:cubicBezTo>
                        <a:pt x="13813" y="878"/>
                        <a:pt x="14243" y="919"/>
                        <a:pt x="14688" y="1001"/>
                      </a:cubicBezTo>
                      <a:cubicBezTo>
                        <a:pt x="14699" y="1004"/>
                        <a:pt x="14712" y="1005"/>
                        <a:pt x="14725" y="1009"/>
                      </a:cubicBezTo>
                      <a:lnTo>
                        <a:pt x="14725" y="699"/>
                      </a:lnTo>
                      <a:cubicBezTo>
                        <a:pt x="14481" y="654"/>
                        <a:pt x="14281" y="623"/>
                        <a:pt x="14194" y="611"/>
                      </a:cubicBezTo>
                      <a:cubicBezTo>
                        <a:pt x="13922" y="575"/>
                        <a:pt x="13671" y="555"/>
                        <a:pt x="13427" y="555"/>
                      </a:cubicBezTo>
                      <a:cubicBezTo>
                        <a:pt x="13000" y="555"/>
                        <a:pt x="12595" y="616"/>
                        <a:pt x="12142" y="758"/>
                      </a:cubicBezTo>
                      <a:cubicBezTo>
                        <a:pt x="11702" y="896"/>
                        <a:pt x="11240" y="1031"/>
                        <a:pt x="10787" y="1106"/>
                      </a:cubicBezTo>
                      <a:cubicBezTo>
                        <a:pt x="10654" y="1128"/>
                        <a:pt x="10519" y="1137"/>
                        <a:pt x="10384" y="1137"/>
                      </a:cubicBezTo>
                      <a:cubicBezTo>
                        <a:pt x="9806" y="1137"/>
                        <a:pt x="9211" y="967"/>
                        <a:pt x="8664" y="852"/>
                      </a:cubicBezTo>
                      <a:cubicBezTo>
                        <a:pt x="7853" y="681"/>
                        <a:pt x="7120" y="346"/>
                        <a:pt x="6318" y="152"/>
                      </a:cubicBezTo>
                      <a:cubicBezTo>
                        <a:pt x="5886" y="47"/>
                        <a:pt x="5475" y="0"/>
                        <a:pt x="5065" y="0"/>
                      </a:cubicBezTo>
                      <a:close/>
                      <a:moveTo>
                        <a:pt x="5347" y="1519"/>
                      </a:moveTo>
                      <a:cubicBezTo>
                        <a:pt x="5031" y="1519"/>
                        <a:pt x="4753" y="1648"/>
                        <a:pt x="4464" y="1782"/>
                      </a:cubicBezTo>
                      <a:cubicBezTo>
                        <a:pt x="4311" y="1853"/>
                        <a:pt x="3734" y="2002"/>
                        <a:pt x="3816" y="2250"/>
                      </a:cubicBezTo>
                      <a:cubicBezTo>
                        <a:pt x="3883" y="2457"/>
                        <a:pt x="4376" y="2500"/>
                        <a:pt x="4546" y="2513"/>
                      </a:cubicBezTo>
                      <a:cubicBezTo>
                        <a:pt x="4675" y="2523"/>
                        <a:pt x="4804" y="2528"/>
                        <a:pt x="4933" y="2528"/>
                      </a:cubicBezTo>
                      <a:cubicBezTo>
                        <a:pt x="5198" y="2528"/>
                        <a:pt x="5462" y="2507"/>
                        <a:pt x="5724" y="2464"/>
                      </a:cubicBezTo>
                      <a:cubicBezTo>
                        <a:pt x="5769" y="2456"/>
                        <a:pt x="5816" y="2448"/>
                        <a:pt x="5862" y="2438"/>
                      </a:cubicBezTo>
                      <a:cubicBezTo>
                        <a:pt x="6061" y="2399"/>
                        <a:pt x="6263" y="2351"/>
                        <a:pt x="6459" y="2307"/>
                      </a:cubicBezTo>
                      <a:cubicBezTo>
                        <a:pt x="6597" y="2276"/>
                        <a:pt x="6825" y="2184"/>
                        <a:pt x="6874" y="2035"/>
                      </a:cubicBezTo>
                      <a:cubicBezTo>
                        <a:pt x="6932" y="1852"/>
                        <a:pt x="6721" y="1822"/>
                        <a:pt x="6586" y="1778"/>
                      </a:cubicBezTo>
                      <a:cubicBezTo>
                        <a:pt x="6222" y="1660"/>
                        <a:pt x="5852" y="1565"/>
                        <a:pt x="5471" y="1526"/>
                      </a:cubicBezTo>
                      <a:cubicBezTo>
                        <a:pt x="5429" y="1521"/>
                        <a:pt x="5388" y="1519"/>
                        <a:pt x="5347" y="1519"/>
                      </a:cubicBezTo>
                      <a:close/>
                      <a:moveTo>
                        <a:pt x="11556" y="1570"/>
                      </a:moveTo>
                      <a:cubicBezTo>
                        <a:pt x="10290" y="1570"/>
                        <a:pt x="9278" y="1887"/>
                        <a:pt x="8054" y="2312"/>
                      </a:cubicBezTo>
                      <a:cubicBezTo>
                        <a:pt x="7043" y="2661"/>
                        <a:pt x="6068" y="3002"/>
                        <a:pt x="4968" y="3002"/>
                      </a:cubicBezTo>
                      <a:cubicBezTo>
                        <a:pt x="4803" y="3002"/>
                        <a:pt x="4635" y="2995"/>
                        <a:pt x="4464" y="2978"/>
                      </a:cubicBezTo>
                      <a:cubicBezTo>
                        <a:pt x="3340" y="2870"/>
                        <a:pt x="2242" y="2505"/>
                        <a:pt x="1179" y="2233"/>
                      </a:cubicBezTo>
                      <a:cubicBezTo>
                        <a:pt x="777" y="2128"/>
                        <a:pt x="394" y="2038"/>
                        <a:pt x="0" y="1976"/>
                      </a:cubicBezTo>
                      <a:lnTo>
                        <a:pt x="0" y="2666"/>
                      </a:lnTo>
                      <a:cubicBezTo>
                        <a:pt x="136" y="2647"/>
                        <a:pt x="278" y="2639"/>
                        <a:pt x="421" y="2639"/>
                      </a:cubicBezTo>
                      <a:cubicBezTo>
                        <a:pt x="875" y="2639"/>
                        <a:pt x="1350" y="2719"/>
                        <a:pt x="1735" y="2796"/>
                      </a:cubicBezTo>
                      <a:cubicBezTo>
                        <a:pt x="2763" y="3004"/>
                        <a:pt x="3872" y="3194"/>
                        <a:pt x="4969" y="3194"/>
                      </a:cubicBezTo>
                      <a:cubicBezTo>
                        <a:pt x="5443" y="3194"/>
                        <a:pt x="5914" y="3158"/>
                        <a:pt x="6376" y="3073"/>
                      </a:cubicBezTo>
                      <a:cubicBezTo>
                        <a:pt x="7874" y="2797"/>
                        <a:pt x="9451" y="2403"/>
                        <a:pt x="11011" y="2403"/>
                      </a:cubicBezTo>
                      <a:cubicBezTo>
                        <a:pt x="11296" y="2403"/>
                        <a:pt x="11580" y="2416"/>
                        <a:pt x="11863" y="2445"/>
                      </a:cubicBezTo>
                      <a:cubicBezTo>
                        <a:pt x="12846" y="2545"/>
                        <a:pt x="13769" y="2779"/>
                        <a:pt x="14726" y="2946"/>
                      </a:cubicBezTo>
                      <a:lnTo>
                        <a:pt x="14726" y="2373"/>
                      </a:lnTo>
                      <a:cubicBezTo>
                        <a:pt x="13930" y="2045"/>
                        <a:pt x="13122" y="1671"/>
                        <a:pt x="12206" y="1597"/>
                      </a:cubicBezTo>
                      <a:cubicBezTo>
                        <a:pt x="11981" y="1579"/>
                        <a:pt x="11765" y="1570"/>
                        <a:pt x="11556" y="15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32" name="Google Shape;2369;p39">
                  <a:extLst>
                    <a:ext uri="{FF2B5EF4-FFF2-40B4-BE49-F238E27FC236}">
                      <a16:creationId xmlns:a16="http://schemas.microsoft.com/office/drawing/2014/main" id="{BB2B4D55-3C1E-B4E8-8E12-B82FF6CA6EA4}"/>
                    </a:ext>
                  </a:extLst>
                </p:cNvPr>
                <p:cNvSpPr/>
                <p:nvPr/>
              </p:nvSpPr>
              <p:spPr>
                <a:xfrm>
                  <a:off x="2523825" y="2496900"/>
                  <a:ext cx="145175" cy="145150"/>
                </a:xfrm>
                <a:custGeom>
                  <a:avLst/>
                  <a:gdLst/>
                  <a:ahLst/>
                  <a:cxnLst/>
                  <a:rect l="l" t="t" r="r" b="b"/>
                  <a:pathLst>
                    <a:path w="5807" h="5806" extrusionOk="0">
                      <a:moveTo>
                        <a:pt x="2903" y="0"/>
                      </a:moveTo>
                      <a:cubicBezTo>
                        <a:pt x="1300" y="0"/>
                        <a:pt x="1" y="1300"/>
                        <a:pt x="1" y="2903"/>
                      </a:cubicBezTo>
                      <a:cubicBezTo>
                        <a:pt x="1" y="4506"/>
                        <a:pt x="1300" y="5806"/>
                        <a:pt x="2903" y="5806"/>
                      </a:cubicBezTo>
                      <a:cubicBezTo>
                        <a:pt x="4507" y="5806"/>
                        <a:pt x="5806" y="4506"/>
                        <a:pt x="5806" y="2903"/>
                      </a:cubicBezTo>
                      <a:cubicBezTo>
                        <a:pt x="5806" y="1300"/>
                        <a:pt x="4507" y="0"/>
                        <a:pt x="29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33" name="Google Shape;2370;p39">
                  <a:extLst>
                    <a:ext uri="{FF2B5EF4-FFF2-40B4-BE49-F238E27FC236}">
                      <a16:creationId xmlns:a16="http://schemas.microsoft.com/office/drawing/2014/main" id="{26380822-D1B5-5698-5499-09686B7FA9F1}"/>
                    </a:ext>
                  </a:extLst>
                </p:cNvPr>
                <p:cNvSpPr/>
                <p:nvPr/>
              </p:nvSpPr>
              <p:spPr>
                <a:xfrm>
                  <a:off x="2484825" y="2270100"/>
                  <a:ext cx="209825" cy="597000"/>
                </a:xfrm>
                <a:custGeom>
                  <a:avLst/>
                  <a:gdLst/>
                  <a:ahLst/>
                  <a:cxnLst/>
                  <a:rect l="l" t="t" r="r" b="b"/>
                  <a:pathLst>
                    <a:path w="8393" h="23880" extrusionOk="0">
                      <a:moveTo>
                        <a:pt x="4398" y="8406"/>
                      </a:moveTo>
                      <a:cubicBezTo>
                        <a:pt x="5273" y="8406"/>
                        <a:pt x="6155" y="8719"/>
                        <a:pt x="6854" y="9336"/>
                      </a:cubicBezTo>
                      <a:cubicBezTo>
                        <a:pt x="7628" y="10019"/>
                        <a:pt x="8084" y="10980"/>
                        <a:pt x="8103" y="11976"/>
                      </a:cubicBezTo>
                      <a:cubicBezTo>
                        <a:pt x="8115" y="12676"/>
                        <a:pt x="7916" y="13364"/>
                        <a:pt x="7527" y="13968"/>
                      </a:cubicBezTo>
                      <a:cubicBezTo>
                        <a:pt x="7253" y="14391"/>
                        <a:pt x="6985" y="14728"/>
                        <a:pt x="6567" y="14995"/>
                      </a:cubicBezTo>
                      <a:cubicBezTo>
                        <a:pt x="5740" y="15523"/>
                        <a:pt x="5020" y="15709"/>
                        <a:pt x="4415" y="15709"/>
                      </a:cubicBezTo>
                      <a:cubicBezTo>
                        <a:pt x="3821" y="15709"/>
                        <a:pt x="3338" y="15529"/>
                        <a:pt x="2974" y="15316"/>
                      </a:cubicBezTo>
                      <a:cubicBezTo>
                        <a:pt x="1060" y="14193"/>
                        <a:pt x="456" y="12157"/>
                        <a:pt x="977" y="10839"/>
                      </a:cubicBezTo>
                      <a:cubicBezTo>
                        <a:pt x="1276" y="10080"/>
                        <a:pt x="1707" y="9527"/>
                        <a:pt x="2370" y="9049"/>
                      </a:cubicBezTo>
                      <a:cubicBezTo>
                        <a:pt x="2968" y="8617"/>
                        <a:pt x="3680" y="8406"/>
                        <a:pt x="4398" y="8406"/>
                      </a:cubicBezTo>
                      <a:close/>
                      <a:moveTo>
                        <a:pt x="3140" y="0"/>
                      </a:moveTo>
                      <a:lnTo>
                        <a:pt x="3140" y="278"/>
                      </a:lnTo>
                      <a:lnTo>
                        <a:pt x="4324" y="278"/>
                      </a:lnTo>
                      <a:lnTo>
                        <a:pt x="4324" y="8130"/>
                      </a:lnTo>
                      <a:cubicBezTo>
                        <a:pt x="3575" y="8144"/>
                        <a:pt x="2832" y="8374"/>
                        <a:pt x="2207" y="8825"/>
                      </a:cubicBezTo>
                      <a:cubicBezTo>
                        <a:pt x="1497" y="9337"/>
                        <a:pt x="1039" y="9927"/>
                        <a:pt x="718" y="10739"/>
                      </a:cubicBezTo>
                      <a:cubicBezTo>
                        <a:pt x="0" y="12557"/>
                        <a:pt x="1230" y="14616"/>
                        <a:pt x="2832" y="15558"/>
                      </a:cubicBezTo>
                      <a:cubicBezTo>
                        <a:pt x="3301" y="15834"/>
                        <a:pt x="3802" y="15975"/>
                        <a:pt x="4324" y="15990"/>
                      </a:cubicBezTo>
                      <a:lnTo>
                        <a:pt x="4324" y="23601"/>
                      </a:lnTo>
                      <a:lnTo>
                        <a:pt x="3140" y="23601"/>
                      </a:lnTo>
                      <a:lnTo>
                        <a:pt x="3140" y="23879"/>
                      </a:lnTo>
                      <a:lnTo>
                        <a:pt x="5762" y="23879"/>
                      </a:lnTo>
                      <a:lnTo>
                        <a:pt x="5762" y="23601"/>
                      </a:lnTo>
                      <a:lnTo>
                        <a:pt x="4602" y="23601"/>
                      </a:lnTo>
                      <a:lnTo>
                        <a:pt x="4602" y="15985"/>
                      </a:lnTo>
                      <a:cubicBezTo>
                        <a:pt x="5280" y="15944"/>
                        <a:pt x="5992" y="15695"/>
                        <a:pt x="6715" y="15232"/>
                      </a:cubicBezTo>
                      <a:cubicBezTo>
                        <a:pt x="7204" y="14921"/>
                        <a:pt x="7505" y="14513"/>
                        <a:pt x="7760" y="14119"/>
                      </a:cubicBezTo>
                      <a:cubicBezTo>
                        <a:pt x="8179" y="13470"/>
                        <a:pt x="8393" y="12727"/>
                        <a:pt x="8378" y="11973"/>
                      </a:cubicBezTo>
                      <a:cubicBezTo>
                        <a:pt x="8359" y="10899"/>
                        <a:pt x="7869" y="9863"/>
                        <a:pt x="7036" y="9129"/>
                      </a:cubicBezTo>
                      <a:cubicBezTo>
                        <a:pt x="6340" y="8515"/>
                        <a:pt x="5474" y="8182"/>
                        <a:pt x="4602" y="8136"/>
                      </a:cubicBezTo>
                      <a:lnTo>
                        <a:pt x="4602" y="278"/>
                      </a:lnTo>
                      <a:lnTo>
                        <a:pt x="5762" y="278"/>
                      </a:lnTo>
                      <a:lnTo>
                        <a:pt x="5762" y="0"/>
                      </a:ln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51" name="Google Shape;2371;p39">
                <a:extLst>
                  <a:ext uri="{FF2B5EF4-FFF2-40B4-BE49-F238E27FC236}">
                    <a16:creationId xmlns:a16="http://schemas.microsoft.com/office/drawing/2014/main" id="{AD61F298-C7B2-6D08-16F5-F0B8B5EFDF38}"/>
                  </a:ext>
                </a:extLst>
              </p:cNvPr>
              <p:cNvGrpSpPr/>
              <p:nvPr/>
            </p:nvGrpSpPr>
            <p:grpSpPr>
              <a:xfrm rot="5400000">
                <a:off x="7067586" y="2788661"/>
                <a:ext cx="328988" cy="2363927"/>
                <a:chOff x="3010050" y="1961050"/>
                <a:chExt cx="176600" cy="1268950"/>
              </a:xfrm>
            </p:grpSpPr>
            <p:sp>
              <p:nvSpPr>
                <p:cNvPr id="2308" name="Google Shape;2372;p39">
                  <a:extLst>
                    <a:ext uri="{FF2B5EF4-FFF2-40B4-BE49-F238E27FC236}">
                      <a16:creationId xmlns:a16="http://schemas.microsoft.com/office/drawing/2014/main" id="{4A8A7FF2-F83C-2BAE-DA78-C72DC06626A6}"/>
                    </a:ext>
                  </a:extLst>
                </p:cNvPr>
                <p:cNvSpPr/>
                <p:nvPr/>
              </p:nvSpPr>
              <p:spPr>
                <a:xfrm>
                  <a:off x="3010050" y="1961050"/>
                  <a:ext cx="176600" cy="1268950"/>
                </a:xfrm>
                <a:custGeom>
                  <a:avLst/>
                  <a:gdLst/>
                  <a:ahLst/>
                  <a:cxnLst/>
                  <a:rect l="l" t="t" r="r" b="b"/>
                  <a:pathLst>
                    <a:path w="7064" h="50758" extrusionOk="0">
                      <a:moveTo>
                        <a:pt x="1" y="1"/>
                      </a:moveTo>
                      <a:lnTo>
                        <a:pt x="1" y="50758"/>
                      </a:lnTo>
                      <a:lnTo>
                        <a:pt x="7063" y="50758"/>
                      </a:lnTo>
                      <a:lnTo>
                        <a:pt x="70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09" name="Google Shape;2373;p39">
                  <a:extLst>
                    <a:ext uri="{FF2B5EF4-FFF2-40B4-BE49-F238E27FC236}">
                      <a16:creationId xmlns:a16="http://schemas.microsoft.com/office/drawing/2014/main" id="{6BDFA413-BD2D-6CA7-A7C8-EA602CF5EDF5}"/>
                    </a:ext>
                  </a:extLst>
                </p:cNvPr>
                <p:cNvSpPr/>
                <p:nvPr/>
              </p:nvSpPr>
              <p:spPr>
                <a:xfrm>
                  <a:off x="3010050" y="312012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10" name="Google Shape;2374;p39">
                  <a:extLst>
                    <a:ext uri="{FF2B5EF4-FFF2-40B4-BE49-F238E27FC236}">
                      <a16:creationId xmlns:a16="http://schemas.microsoft.com/office/drawing/2014/main" id="{2A80A744-64DB-AC77-F820-DC44566D12A1}"/>
                    </a:ext>
                  </a:extLst>
                </p:cNvPr>
                <p:cNvSpPr/>
                <p:nvPr/>
              </p:nvSpPr>
              <p:spPr>
                <a:xfrm>
                  <a:off x="3010050" y="2938175"/>
                  <a:ext cx="176600" cy="38650"/>
                </a:xfrm>
                <a:custGeom>
                  <a:avLst/>
                  <a:gdLst/>
                  <a:ahLst/>
                  <a:cxnLst/>
                  <a:rect l="l" t="t" r="r" b="b"/>
                  <a:pathLst>
                    <a:path w="7064" h="1546" extrusionOk="0">
                      <a:moveTo>
                        <a:pt x="1" y="0"/>
                      </a:moveTo>
                      <a:lnTo>
                        <a:pt x="1" y="1546"/>
                      </a:lnTo>
                      <a:lnTo>
                        <a:pt x="7063" y="1546"/>
                      </a:lnTo>
                      <a:lnTo>
                        <a:pt x="7063"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11" name="Google Shape;2375;p39">
                  <a:extLst>
                    <a:ext uri="{FF2B5EF4-FFF2-40B4-BE49-F238E27FC236}">
                      <a16:creationId xmlns:a16="http://schemas.microsoft.com/office/drawing/2014/main" id="{694F1EBF-D06E-3C6B-E69F-1EC77CE05516}"/>
                    </a:ext>
                  </a:extLst>
                </p:cNvPr>
                <p:cNvSpPr/>
                <p:nvPr/>
              </p:nvSpPr>
              <p:spPr>
                <a:xfrm>
                  <a:off x="3034625" y="314067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12" name="Google Shape;2376;p39">
                  <a:extLst>
                    <a:ext uri="{FF2B5EF4-FFF2-40B4-BE49-F238E27FC236}">
                      <a16:creationId xmlns:a16="http://schemas.microsoft.com/office/drawing/2014/main" id="{45E1E6A6-1101-7D61-B095-19A3F76AD9F4}"/>
                    </a:ext>
                  </a:extLst>
                </p:cNvPr>
                <p:cNvSpPr/>
                <p:nvPr/>
              </p:nvSpPr>
              <p:spPr>
                <a:xfrm>
                  <a:off x="3010050" y="199667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13" name="Google Shape;2377;p39">
                  <a:extLst>
                    <a:ext uri="{FF2B5EF4-FFF2-40B4-BE49-F238E27FC236}">
                      <a16:creationId xmlns:a16="http://schemas.microsoft.com/office/drawing/2014/main" id="{2A4F0EB6-0743-5939-9911-DCDC17370D36}"/>
                    </a:ext>
                  </a:extLst>
                </p:cNvPr>
                <p:cNvSpPr/>
                <p:nvPr/>
              </p:nvSpPr>
              <p:spPr>
                <a:xfrm>
                  <a:off x="3010050" y="2217250"/>
                  <a:ext cx="176600" cy="38675"/>
                </a:xfrm>
                <a:custGeom>
                  <a:avLst/>
                  <a:gdLst/>
                  <a:ahLst/>
                  <a:cxnLst/>
                  <a:rect l="l" t="t" r="r" b="b"/>
                  <a:pathLst>
                    <a:path w="7064" h="1547" extrusionOk="0">
                      <a:moveTo>
                        <a:pt x="1" y="1"/>
                      </a:moveTo>
                      <a:lnTo>
                        <a:pt x="1" y="1546"/>
                      </a:lnTo>
                      <a:lnTo>
                        <a:pt x="7063" y="1546"/>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14" name="Google Shape;2378;p39">
                  <a:extLst>
                    <a:ext uri="{FF2B5EF4-FFF2-40B4-BE49-F238E27FC236}">
                      <a16:creationId xmlns:a16="http://schemas.microsoft.com/office/drawing/2014/main" id="{C5AA95BA-51AD-C558-6986-57E4FE979984}"/>
                    </a:ext>
                  </a:extLst>
                </p:cNvPr>
                <p:cNvSpPr/>
                <p:nvPr/>
              </p:nvSpPr>
              <p:spPr>
                <a:xfrm>
                  <a:off x="3034625" y="201722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15" name="Google Shape;2379;p39">
                  <a:extLst>
                    <a:ext uri="{FF2B5EF4-FFF2-40B4-BE49-F238E27FC236}">
                      <a16:creationId xmlns:a16="http://schemas.microsoft.com/office/drawing/2014/main" id="{8FA5D604-66C4-AADC-00C6-B09E7A7633B1}"/>
                    </a:ext>
                  </a:extLst>
                </p:cNvPr>
                <p:cNvSpPr/>
                <p:nvPr/>
              </p:nvSpPr>
              <p:spPr>
                <a:xfrm>
                  <a:off x="3034625" y="2312175"/>
                  <a:ext cx="127450" cy="566775"/>
                </a:xfrm>
                <a:custGeom>
                  <a:avLst/>
                  <a:gdLst/>
                  <a:ahLst/>
                  <a:cxnLst/>
                  <a:rect l="l" t="t" r="r" b="b"/>
                  <a:pathLst>
                    <a:path w="5098" h="22671" extrusionOk="0">
                      <a:moveTo>
                        <a:pt x="2549" y="1"/>
                      </a:moveTo>
                      <a:cubicBezTo>
                        <a:pt x="1141" y="1"/>
                        <a:pt x="1" y="1141"/>
                        <a:pt x="1" y="2548"/>
                      </a:cubicBezTo>
                      <a:lnTo>
                        <a:pt x="1" y="20121"/>
                      </a:lnTo>
                      <a:cubicBezTo>
                        <a:pt x="1" y="21529"/>
                        <a:pt x="1141" y="22670"/>
                        <a:pt x="2549" y="22670"/>
                      </a:cubicBezTo>
                      <a:cubicBezTo>
                        <a:pt x="3957" y="22670"/>
                        <a:pt x="5097" y="21528"/>
                        <a:pt x="5097" y="20121"/>
                      </a:cubicBezTo>
                      <a:lnTo>
                        <a:pt x="5097" y="2548"/>
                      </a:lnTo>
                      <a:cubicBezTo>
                        <a:pt x="5097" y="1141"/>
                        <a:pt x="3957" y="1"/>
                        <a:pt x="254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16" name="Google Shape;2380;p39">
                  <a:extLst>
                    <a:ext uri="{FF2B5EF4-FFF2-40B4-BE49-F238E27FC236}">
                      <a16:creationId xmlns:a16="http://schemas.microsoft.com/office/drawing/2014/main" id="{FF503F56-A00B-958C-E555-52938F0980D1}"/>
                    </a:ext>
                  </a:extLst>
                </p:cNvPr>
                <p:cNvSpPr/>
                <p:nvPr/>
              </p:nvSpPr>
              <p:spPr>
                <a:xfrm>
                  <a:off x="3063050" y="2338825"/>
                  <a:ext cx="70625" cy="515700"/>
                </a:xfrm>
                <a:custGeom>
                  <a:avLst/>
                  <a:gdLst/>
                  <a:ahLst/>
                  <a:cxnLst/>
                  <a:rect l="l" t="t" r="r" b="b"/>
                  <a:pathLst>
                    <a:path w="2825" h="20628" extrusionOk="0">
                      <a:moveTo>
                        <a:pt x="1412" y="1"/>
                      </a:moveTo>
                      <a:cubicBezTo>
                        <a:pt x="633" y="1"/>
                        <a:pt x="1" y="633"/>
                        <a:pt x="1" y="1413"/>
                      </a:cubicBezTo>
                      <a:cubicBezTo>
                        <a:pt x="1" y="2098"/>
                        <a:pt x="488" y="2669"/>
                        <a:pt x="1136" y="2798"/>
                      </a:cubicBezTo>
                      <a:lnTo>
                        <a:pt x="1136" y="17831"/>
                      </a:lnTo>
                      <a:cubicBezTo>
                        <a:pt x="488" y="17959"/>
                        <a:pt x="1" y="18530"/>
                        <a:pt x="1" y="19216"/>
                      </a:cubicBezTo>
                      <a:cubicBezTo>
                        <a:pt x="1" y="19996"/>
                        <a:pt x="633" y="20628"/>
                        <a:pt x="1412" y="20628"/>
                      </a:cubicBezTo>
                      <a:cubicBezTo>
                        <a:pt x="2191" y="20628"/>
                        <a:pt x="2824" y="19996"/>
                        <a:pt x="2824" y="19216"/>
                      </a:cubicBezTo>
                      <a:cubicBezTo>
                        <a:pt x="2824" y="18531"/>
                        <a:pt x="2335" y="17959"/>
                        <a:pt x="1687" y="17831"/>
                      </a:cubicBezTo>
                      <a:lnTo>
                        <a:pt x="1687" y="2798"/>
                      </a:lnTo>
                      <a:cubicBezTo>
                        <a:pt x="2335" y="2669"/>
                        <a:pt x="2824" y="2098"/>
                        <a:pt x="2824" y="1413"/>
                      </a:cubicBezTo>
                      <a:cubicBezTo>
                        <a:pt x="2824" y="633"/>
                        <a:pt x="2191" y="1"/>
                        <a:pt x="1412"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17" name="Google Shape;2381;p39">
                  <a:extLst>
                    <a:ext uri="{FF2B5EF4-FFF2-40B4-BE49-F238E27FC236}">
                      <a16:creationId xmlns:a16="http://schemas.microsoft.com/office/drawing/2014/main" id="{C33DDDC1-F8B8-DEBA-F7B6-CE0CBC8B4300}"/>
                    </a:ext>
                  </a:extLst>
                </p:cNvPr>
                <p:cNvSpPr/>
                <p:nvPr/>
              </p:nvSpPr>
              <p:spPr>
                <a:xfrm>
                  <a:off x="3073775" y="2348525"/>
                  <a:ext cx="47200" cy="48475"/>
                </a:xfrm>
                <a:custGeom>
                  <a:avLst/>
                  <a:gdLst/>
                  <a:ahLst/>
                  <a:cxnLst/>
                  <a:rect l="l" t="t" r="r" b="b"/>
                  <a:pathLst>
                    <a:path w="1888" h="1939" extrusionOk="0">
                      <a:moveTo>
                        <a:pt x="946" y="141"/>
                      </a:moveTo>
                      <a:cubicBezTo>
                        <a:pt x="1021" y="141"/>
                        <a:pt x="1094" y="153"/>
                        <a:pt x="1168" y="181"/>
                      </a:cubicBezTo>
                      <a:cubicBezTo>
                        <a:pt x="1596" y="328"/>
                        <a:pt x="1749" y="730"/>
                        <a:pt x="1749" y="1028"/>
                      </a:cubicBezTo>
                      <a:cubicBezTo>
                        <a:pt x="1749" y="1291"/>
                        <a:pt x="1713" y="1435"/>
                        <a:pt x="1503" y="1591"/>
                      </a:cubicBezTo>
                      <a:cubicBezTo>
                        <a:pt x="1318" y="1728"/>
                        <a:pt x="1112" y="1800"/>
                        <a:pt x="921" y="1800"/>
                      </a:cubicBezTo>
                      <a:cubicBezTo>
                        <a:pt x="881" y="1800"/>
                        <a:pt x="841" y="1797"/>
                        <a:pt x="803" y="1791"/>
                      </a:cubicBezTo>
                      <a:cubicBezTo>
                        <a:pt x="610" y="1757"/>
                        <a:pt x="361" y="1645"/>
                        <a:pt x="277" y="1500"/>
                      </a:cubicBezTo>
                      <a:cubicBezTo>
                        <a:pt x="172" y="1318"/>
                        <a:pt x="141" y="1030"/>
                        <a:pt x="156" y="827"/>
                      </a:cubicBezTo>
                      <a:cubicBezTo>
                        <a:pt x="171" y="643"/>
                        <a:pt x="240" y="511"/>
                        <a:pt x="397" y="371"/>
                      </a:cubicBezTo>
                      <a:cubicBezTo>
                        <a:pt x="569" y="220"/>
                        <a:pt x="759" y="141"/>
                        <a:pt x="946" y="141"/>
                      </a:cubicBezTo>
                      <a:close/>
                      <a:moveTo>
                        <a:pt x="944" y="0"/>
                      </a:moveTo>
                      <a:cubicBezTo>
                        <a:pt x="723" y="0"/>
                        <a:pt x="503" y="91"/>
                        <a:pt x="305" y="266"/>
                      </a:cubicBezTo>
                      <a:cubicBezTo>
                        <a:pt x="120" y="431"/>
                        <a:pt x="34" y="596"/>
                        <a:pt x="18" y="816"/>
                      </a:cubicBezTo>
                      <a:cubicBezTo>
                        <a:pt x="0" y="1041"/>
                        <a:pt x="38" y="1361"/>
                        <a:pt x="157" y="1568"/>
                      </a:cubicBezTo>
                      <a:cubicBezTo>
                        <a:pt x="268" y="1761"/>
                        <a:pt x="557" y="1889"/>
                        <a:pt x="778" y="1926"/>
                      </a:cubicBezTo>
                      <a:cubicBezTo>
                        <a:pt x="824" y="1934"/>
                        <a:pt x="871" y="1938"/>
                        <a:pt x="919" y="1938"/>
                      </a:cubicBezTo>
                      <a:cubicBezTo>
                        <a:pt x="1141" y="1938"/>
                        <a:pt x="1376" y="1855"/>
                        <a:pt x="1584" y="1700"/>
                      </a:cubicBezTo>
                      <a:cubicBezTo>
                        <a:pt x="1839" y="1511"/>
                        <a:pt x="1887" y="1318"/>
                        <a:pt x="1887" y="1025"/>
                      </a:cubicBezTo>
                      <a:cubicBezTo>
                        <a:pt x="1887" y="571"/>
                        <a:pt x="1622" y="188"/>
                        <a:pt x="1213" y="46"/>
                      </a:cubicBezTo>
                      <a:cubicBezTo>
                        <a:pt x="1124" y="15"/>
                        <a:pt x="1034" y="0"/>
                        <a:pt x="944"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18" name="Google Shape;2382;p39">
                  <a:extLst>
                    <a:ext uri="{FF2B5EF4-FFF2-40B4-BE49-F238E27FC236}">
                      <a16:creationId xmlns:a16="http://schemas.microsoft.com/office/drawing/2014/main" id="{E4327A29-B917-9BB5-9349-E9514526EC02}"/>
                    </a:ext>
                  </a:extLst>
                </p:cNvPr>
                <p:cNvSpPr/>
                <p:nvPr/>
              </p:nvSpPr>
              <p:spPr>
                <a:xfrm>
                  <a:off x="3072600" y="2796575"/>
                  <a:ext cx="52000" cy="48725"/>
                </a:xfrm>
                <a:custGeom>
                  <a:avLst/>
                  <a:gdLst/>
                  <a:ahLst/>
                  <a:cxnLst/>
                  <a:rect l="l" t="t" r="r" b="b"/>
                  <a:pathLst>
                    <a:path w="2080" h="1949" extrusionOk="0">
                      <a:moveTo>
                        <a:pt x="1065" y="139"/>
                      </a:moveTo>
                      <a:cubicBezTo>
                        <a:pt x="1225" y="139"/>
                        <a:pt x="1385" y="174"/>
                        <a:pt x="1525" y="248"/>
                      </a:cubicBezTo>
                      <a:cubicBezTo>
                        <a:pt x="1643" y="311"/>
                        <a:pt x="1798" y="431"/>
                        <a:pt x="1859" y="644"/>
                      </a:cubicBezTo>
                      <a:cubicBezTo>
                        <a:pt x="1935" y="915"/>
                        <a:pt x="1903" y="1197"/>
                        <a:pt x="1771" y="1418"/>
                      </a:cubicBezTo>
                      <a:cubicBezTo>
                        <a:pt x="1654" y="1612"/>
                        <a:pt x="1472" y="1740"/>
                        <a:pt x="1245" y="1791"/>
                      </a:cubicBezTo>
                      <a:cubicBezTo>
                        <a:pt x="1190" y="1804"/>
                        <a:pt x="1136" y="1809"/>
                        <a:pt x="1084" y="1809"/>
                      </a:cubicBezTo>
                      <a:cubicBezTo>
                        <a:pt x="805" y="1809"/>
                        <a:pt x="581" y="1650"/>
                        <a:pt x="434" y="1503"/>
                      </a:cubicBezTo>
                      <a:cubicBezTo>
                        <a:pt x="321" y="1390"/>
                        <a:pt x="277" y="1311"/>
                        <a:pt x="242" y="1161"/>
                      </a:cubicBezTo>
                      <a:cubicBezTo>
                        <a:pt x="150" y="766"/>
                        <a:pt x="389" y="311"/>
                        <a:pt x="749" y="189"/>
                      </a:cubicBezTo>
                      <a:cubicBezTo>
                        <a:pt x="850" y="154"/>
                        <a:pt x="957" y="139"/>
                        <a:pt x="1065" y="139"/>
                      </a:cubicBezTo>
                      <a:close/>
                      <a:moveTo>
                        <a:pt x="1067" y="1"/>
                      </a:moveTo>
                      <a:cubicBezTo>
                        <a:pt x="943" y="1"/>
                        <a:pt x="820" y="20"/>
                        <a:pt x="705" y="59"/>
                      </a:cubicBezTo>
                      <a:cubicBezTo>
                        <a:pt x="282" y="203"/>
                        <a:pt x="0" y="733"/>
                        <a:pt x="107" y="1194"/>
                      </a:cubicBezTo>
                      <a:cubicBezTo>
                        <a:pt x="148" y="1367"/>
                        <a:pt x="205" y="1471"/>
                        <a:pt x="335" y="1601"/>
                      </a:cubicBezTo>
                      <a:cubicBezTo>
                        <a:pt x="563" y="1831"/>
                        <a:pt x="819" y="1949"/>
                        <a:pt x="1081" y="1949"/>
                      </a:cubicBezTo>
                      <a:cubicBezTo>
                        <a:pt x="1145" y="1949"/>
                        <a:pt x="1209" y="1941"/>
                        <a:pt x="1276" y="1927"/>
                      </a:cubicBezTo>
                      <a:cubicBezTo>
                        <a:pt x="1542" y="1868"/>
                        <a:pt x="1754" y="1718"/>
                        <a:pt x="1891" y="1490"/>
                      </a:cubicBezTo>
                      <a:cubicBezTo>
                        <a:pt x="2042" y="1237"/>
                        <a:pt x="2080" y="915"/>
                        <a:pt x="1993" y="606"/>
                      </a:cubicBezTo>
                      <a:cubicBezTo>
                        <a:pt x="1934" y="401"/>
                        <a:pt x="1795" y="233"/>
                        <a:pt x="1589" y="125"/>
                      </a:cubicBezTo>
                      <a:cubicBezTo>
                        <a:pt x="1433" y="43"/>
                        <a:pt x="1250" y="1"/>
                        <a:pt x="106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19" name="Google Shape;2383;p39">
                  <a:extLst>
                    <a:ext uri="{FF2B5EF4-FFF2-40B4-BE49-F238E27FC236}">
                      <a16:creationId xmlns:a16="http://schemas.microsoft.com/office/drawing/2014/main" id="{0B94DB9B-B27E-73DD-5FE0-222AB5B9ABE6}"/>
                    </a:ext>
                  </a:extLst>
                </p:cNvPr>
                <p:cNvSpPr/>
                <p:nvPr/>
              </p:nvSpPr>
              <p:spPr>
                <a:xfrm>
                  <a:off x="3021425" y="2088050"/>
                  <a:ext cx="154850" cy="113700"/>
                </a:xfrm>
                <a:custGeom>
                  <a:avLst/>
                  <a:gdLst/>
                  <a:ahLst/>
                  <a:cxnLst/>
                  <a:rect l="l" t="t" r="r" b="b"/>
                  <a:pathLst>
                    <a:path w="6194" h="4548" extrusionOk="0">
                      <a:moveTo>
                        <a:pt x="1722" y="1"/>
                      </a:moveTo>
                      <a:cubicBezTo>
                        <a:pt x="1704" y="1"/>
                        <a:pt x="1685" y="3"/>
                        <a:pt x="1667" y="8"/>
                      </a:cubicBezTo>
                      <a:cubicBezTo>
                        <a:pt x="1438" y="63"/>
                        <a:pt x="1416" y="357"/>
                        <a:pt x="1409" y="534"/>
                      </a:cubicBezTo>
                      <a:cubicBezTo>
                        <a:pt x="1375" y="1277"/>
                        <a:pt x="1455" y="2038"/>
                        <a:pt x="1503" y="2776"/>
                      </a:cubicBezTo>
                      <a:cubicBezTo>
                        <a:pt x="1529" y="3168"/>
                        <a:pt x="1223" y="4540"/>
                        <a:pt x="1863" y="4545"/>
                      </a:cubicBezTo>
                      <a:cubicBezTo>
                        <a:pt x="2415" y="4457"/>
                        <a:pt x="2179" y="3493"/>
                        <a:pt x="2164" y="3161"/>
                      </a:cubicBezTo>
                      <a:cubicBezTo>
                        <a:pt x="2123" y="2311"/>
                        <a:pt x="2431" y="1299"/>
                        <a:pt x="2153" y="470"/>
                      </a:cubicBezTo>
                      <a:cubicBezTo>
                        <a:pt x="2095" y="298"/>
                        <a:pt x="1933" y="1"/>
                        <a:pt x="1722" y="1"/>
                      </a:cubicBezTo>
                      <a:close/>
                      <a:moveTo>
                        <a:pt x="4213" y="1"/>
                      </a:moveTo>
                      <a:cubicBezTo>
                        <a:pt x="4195" y="1"/>
                        <a:pt x="4176" y="3"/>
                        <a:pt x="4158" y="8"/>
                      </a:cubicBezTo>
                      <a:cubicBezTo>
                        <a:pt x="3929" y="63"/>
                        <a:pt x="3907" y="357"/>
                        <a:pt x="3899" y="534"/>
                      </a:cubicBezTo>
                      <a:cubicBezTo>
                        <a:pt x="3866" y="1277"/>
                        <a:pt x="3946" y="2038"/>
                        <a:pt x="3994" y="2776"/>
                      </a:cubicBezTo>
                      <a:cubicBezTo>
                        <a:pt x="4020" y="3168"/>
                        <a:pt x="3714" y="4540"/>
                        <a:pt x="4353" y="4545"/>
                      </a:cubicBezTo>
                      <a:cubicBezTo>
                        <a:pt x="4906" y="4457"/>
                        <a:pt x="4671" y="3493"/>
                        <a:pt x="4655" y="3161"/>
                      </a:cubicBezTo>
                      <a:cubicBezTo>
                        <a:pt x="4614" y="2311"/>
                        <a:pt x="4922" y="1299"/>
                        <a:pt x="4644" y="470"/>
                      </a:cubicBezTo>
                      <a:cubicBezTo>
                        <a:pt x="4586" y="298"/>
                        <a:pt x="4424" y="1"/>
                        <a:pt x="4213" y="1"/>
                      </a:cubicBezTo>
                      <a:close/>
                      <a:moveTo>
                        <a:pt x="3133" y="3"/>
                      </a:moveTo>
                      <a:cubicBezTo>
                        <a:pt x="2491" y="8"/>
                        <a:pt x="2799" y="1379"/>
                        <a:pt x="2774" y="1771"/>
                      </a:cubicBezTo>
                      <a:cubicBezTo>
                        <a:pt x="2725" y="2511"/>
                        <a:pt x="2645" y="3271"/>
                        <a:pt x="2678" y="4013"/>
                      </a:cubicBezTo>
                      <a:cubicBezTo>
                        <a:pt x="2687" y="4191"/>
                        <a:pt x="2708" y="4484"/>
                        <a:pt x="2936" y="4540"/>
                      </a:cubicBezTo>
                      <a:cubicBezTo>
                        <a:pt x="2955" y="4544"/>
                        <a:pt x="2974" y="4546"/>
                        <a:pt x="2992" y="4546"/>
                      </a:cubicBezTo>
                      <a:cubicBezTo>
                        <a:pt x="3203" y="4546"/>
                        <a:pt x="3366" y="4250"/>
                        <a:pt x="3423" y="4078"/>
                      </a:cubicBezTo>
                      <a:cubicBezTo>
                        <a:pt x="3701" y="3249"/>
                        <a:pt x="3393" y="2238"/>
                        <a:pt x="3434" y="1385"/>
                      </a:cubicBezTo>
                      <a:cubicBezTo>
                        <a:pt x="3449" y="1057"/>
                        <a:pt x="3685" y="91"/>
                        <a:pt x="3133" y="3"/>
                      </a:cubicBezTo>
                      <a:close/>
                      <a:moveTo>
                        <a:pt x="5625" y="3"/>
                      </a:moveTo>
                      <a:cubicBezTo>
                        <a:pt x="4983" y="8"/>
                        <a:pt x="5291" y="1379"/>
                        <a:pt x="5266" y="1771"/>
                      </a:cubicBezTo>
                      <a:cubicBezTo>
                        <a:pt x="5218" y="2511"/>
                        <a:pt x="5137" y="3271"/>
                        <a:pt x="5171" y="4013"/>
                      </a:cubicBezTo>
                      <a:cubicBezTo>
                        <a:pt x="5179" y="4191"/>
                        <a:pt x="5200" y="4484"/>
                        <a:pt x="5428" y="4540"/>
                      </a:cubicBezTo>
                      <a:cubicBezTo>
                        <a:pt x="5447" y="4544"/>
                        <a:pt x="5466" y="4546"/>
                        <a:pt x="5484" y="4546"/>
                      </a:cubicBezTo>
                      <a:cubicBezTo>
                        <a:pt x="5696" y="4546"/>
                        <a:pt x="5858" y="4250"/>
                        <a:pt x="5915" y="4078"/>
                      </a:cubicBezTo>
                      <a:cubicBezTo>
                        <a:pt x="6193" y="3249"/>
                        <a:pt x="5885" y="2238"/>
                        <a:pt x="5926" y="1385"/>
                      </a:cubicBezTo>
                      <a:cubicBezTo>
                        <a:pt x="5940" y="1057"/>
                        <a:pt x="6176" y="91"/>
                        <a:pt x="5625" y="3"/>
                      </a:cubicBezTo>
                      <a:close/>
                      <a:moveTo>
                        <a:pt x="641" y="4"/>
                      </a:moveTo>
                      <a:cubicBezTo>
                        <a:pt x="0" y="9"/>
                        <a:pt x="307" y="1380"/>
                        <a:pt x="282" y="1772"/>
                      </a:cubicBezTo>
                      <a:cubicBezTo>
                        <a:pt x="233" y="2510"/>
                        <a:pt x="153" y="3271"/>
                        <a:pt x="186" y="4014"/>
                      </a:cubicBezTo>
                      <a:cubicBezTo>
                        <a:pt x="195" y="4192"/>
                        <a:pt x="216" y="4485"/>
                        <a:pt x="444" y="4541"/>
                      </a:cubicBezTo>
                      <a:cubicBezTo>
                        <a:pt x="463" y="4545"/>
                        <a:pt x="482" y="4548"/>
                        <a:pt x="500" y="4548"/>
                      </a:cubicBezTo>
                      <a:cubicBezTo>
                        <a:pt x="711" y="4548"/>
                        <a:pt x="874" y="4251"/>
                        <a:pt x="931" y="4079"/>
                      </a:cubicBezTo>
                      <a:cubicBezTo>
                        <a:pt x="1209" y="3250"/>
                        <a:pt x="902" y="2238"/>
                        <a:pt x="941" y="1388"/>
                      </a:cubicBezTo>
                      <a:cubicBezTo>
                        <a:pt x="957" y="1057"/>
                        <a:pt x="1193" y="91"/>
                        <a:pt x="641" y="4"/>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20" name="Google Shape;2384;p39">
                  <a:extLst>
                    <a:ext uri="{FF2B5EF4-FFF2-40B4-BE49-F238E27FC236}">
                      <a16:creationId xmlns:a16="http://schemas.microsoft.com/office/drawing/2014/main" id="{FACBFAF3-67C1-3981-B4CA-88525EB86266}"/>
                    </a:ext>
                  </a:extLst>
                </p:cNvPr>
                <p:cNvSpPr/>
                <p:nvPr/>
              </p:nvSpPr>
              <p:spPr>
                <a:xfrm>
                  <a:off x="3021425" y="2992675"/>
                  <a:ext cx="154800" cy="113675"/>
                </a:xfrm>
                <a:custGeom>
                  <a:avLst/>
                  <a:gdLst/>
                  <a:ahLst/>
                  <a:cxnLst/>
                  <a:rect l="l" t="t" r="r" b="b"/>
                  <a:pathLst>
                    <a:path w="6192" h="4547" extrusionOk="0">
                      <a:moveTo>
                        <a:pt x="2991" y="1"/>
                      </a:moveTo>
                      <a:cubicBezTo>
                        <a:pt x="2973" y="1"/>
                        <a:pt x="2954" y="3"/>
                        <a:pt x="2935" y="8"/>
                      </a:cubicBezTo>
                      <a:cubicBezTo>
                        <a:pt x="2706" y="63"/>
                        <a:pt x="2685" y="356"/>
                        <a:pt x="2677" y="534"/>
                      </a:cubicBezTo>
                      <a:cubicBezTo>
                        <a:pt x="2644" y="1277"/>
                        <a:pt x="2724" y="2038"/>
                        <a:pt x="2773" y="2776"/>
                      </a:cubicBezTo>
                      <a:cubicBezTo>
                        <a:pt x="2797" y="3168"/>
                        <a:pt x="2491" y="4539"/>
                        <a:pt x="3132" y="4545"/>
                      </a:cubicBezTo>
                      <a:cubicBezTo>
                        <a:pt x="3685" y="4457"/>
                        <a:pt x="3449" y="3491"/>
                        <a:pt x="3432" y="3162"/>
                      </a:cubicBezTo>
                      <a:cubicBezTo>
                        <a:pt x="3393" y="2310"/>
                        <a:pt x="3700" y="1299"/>
                        <a:pt x="3422" y="470"/>
                      </a:cubicBezTo>
                      <a:cubicBezTo>
                        <a:pt x="3364" y="297"/>
                        <a:pt x="3202" y="1"/>
                        <a:pt x="2991" y="1"/>
                      </a:cubicBezTo>
                      <a:close/>
                      <a:moveTo>
                        <a:pt x="5483" y="1"/>
                      </a:moveTo>
                      <a:cubicBezTo>
                        <a:pt x="5465" y="1"/>
                        <a:pt x="5446" y="3"/>
                        <a:pt x="5427" y="8"/>
                      </a:cubicBezTo>
                      <a:cubicBezTo>
                        <a:pt x="5198" y="63"/>
                        <a:pt x="5177" y="356"/>
                        <a:pt x="5169" y="534"/>
                      </a:cubicBezTo>
                      <a:cubicBezTo>
                        <a:pt x="5136" y="1277"/>
                        <a:pt x="5217" y="2038"/>
                        <a:pt x="5265" y="2776"/>
                      </a:cubicBezTo>
                      <a:cubicBezTo>
                        <a:pt x="5289" y="3168"/>
                        <a:pt x="4983" y="4539"/>
                        <a:pt x="5624" y="4545"/>
                      </a:cubicBezTo>
                      <a:cubicBezTo>
                        <a:pt x="6176" y="4457"/>
                        <a:pt x="5940" y="3491"/>
                        <a:pt x="5925" y="3162"/>
                      </a:cubicBezTo>
                      <a:cubicBezTo>
                        <a:pt x="5885" y="2310"/>
                        <a:pt x="6192" y="1299"/>
                        <a:pt x="5914" y="470"/>
                      </a:cubicBezTo>
                      <a:cubicBezTo>
                        <a:pt x="5856" y="297"/>
                        <a:pt x="5694" y="1"/>
                        <a:pt x="5483" y="1"/>
                      </a:cubicBezTo>
                      <a:close/>
                      <a:moveTo>
                        <a:pt x="1864" y="2"/>
                      </a:moveTo>
                      <a:cubicBezTo>
                        <a:pt x="1223" y="8"/>
                        <a:pt x="1530" y="1379"/>
                        <a:pt x="1505" y="1771"/>
                      </a:cubicBezTo>
                      <a:cubicBezTo>
                        <a:pt x="1457" y="2510"/>
                        <a:pt x="1377" y="3271"/>
                        <a:pt x="1410" y="4013"/>
                      </a:cubicBezTo>
                      <a:cubicBezTo>
                        <a:pt x="1417" y="4191"/>
                        <a:pt x="1439" y="4484"/>
                        <a:pt x="1668" y="4539"/>
                      </a:cubicBezTo>
                      <a:cubicBezTo>
                        <a:pt x="1687" y="4544"/>
                        <a:pt x="1705" y="4546"/>
                        <a:pt x="1723" y="4546"/>
                      </a:cubicBezTo>
                      <a:cubicBezTo>
                        <a:pt x="1935" y="4546"/>
                        <a:pt x="2096" y="4250"/>
                        <a:pt x="2154" y="4077"/>
                      </a:cubicBezTo>
                      <a:cubicBezTo>
                        <a:pt x="2432" y="3248"/>
                        <a:pt x="2123" y="2238"/>
                        <a:pt x="2165" y="1385"/>
                      </a:cubicBezTo>
                      <a:cubicBezTo>
                        <a:pt x="2179" y="1056"/>
                        <a:pt x="2415" y="91"/>
                        <a:pt x="1864" y="2"/>
                      </a:cubicBezTo>
                      <a:close/>
                      <a:moveTo>
                        <a:pt x="4356" y="2"/>
                      </a:moveTo>
                      <a:cubicBezTo>
                        <a:pt x="3714" y="8"/>
                        <a:pt x="4021" y="1379"/>
                        <a:pt x="3995" y="1771"/>
                      </a:cubicBezTo>
                      <a:cubicBezTo>
                        <a:pt x="3947" y="2510"/>
                        <a:pt x="3867" y="3271"/>
                        <a:pt x="3901" y="4013"/>
                      </a:cubicBezTo>
                      <a:cubicBezTo>
                        <a:pt x="3908" y="4191"/>
                        <a:pt x="3930" y="4484"/>
                        <a:pt x="4159" y="4539"/>
                      </a:cubicBezTo>
                      <a:cubicBezTo>
                        <a:pt x="4178" y="4544"/>
                        <a:pt x="4196" y="4546"/>
                        <a:pt x="4214" y="4546"/>
                      </a:cubicBezTo>
                      <a:cubicBezTo>
                        <a:pt x="4425" y="4546"/>
                        <a:pt x="4587" y="4250"/>
                        <a:pt x="4645" y="4077"/>
                      </a:cubicBezTo>
                      <a:cubicBezTo>
                        <a:pt x="4923" y="3248"/>
                        <a:pt x="4614" y="2238"/>
                        <a:pt x="4656" y="1385"/>
                      </a:cubicBezTo>
                      <a:cubicBezTo>
                        <a:pt x="4671" y="1056"/>
                        <a:pt x="4906" y="91"/>
                        <a:pt x="4356" y="2"/>
                      </a:cubicBezTo>
                      <a:close/>
                      <a:moveTo>
                        <a:pt x="502" y="2"/>
                      </a:moveTo>
                      <a:cubicBezTo>
                        <a:pt x="483" y="2"/>
                        <a:pt x="465" y="4"/>
                        <a:pt x="446" y="9"/>
                      </a:cubicBezTo>
                      <a:cubicBezTo>
                        <a:pt x="217" y="65"/>
                        <a:pt x="196" y="357"/>
                        <a:pt x="187" y="536"/>
                      </a:cubicBezTo>
                      <a:cubicBezTo>
                        <a:pt x="154" y="1277"/>
                        <a:pt x="234" y="2039"/>
                        <a:pt x="283" y="2778"/>
                      </a:cubicBezTo>
                      <a:cubicBezTo>
                        <a:pt x="308" y="3169"/>
                        <a:pt x="0" y="4542"/>
                        <a:pt x="642" y="4547"/>
                      </a:cubicBezTo>
                      <a:cubicBezTo>
                        <a:pt x="1193" y="4457"/>
                        <a:pt x="957" y="3491"/>
                        <a:pt x="944" y="3163"/>
                      </a:cubicBezTo>
                      <a:cubicBezTo>
                        <a:pt x="902" y="2311"/>
                        <a:pt x="1211" y="1301"/>
                        <a:pt x="933" y="472"/>
                      </a:cubicBezTo>
                      <a:cubicBezTo>
                        <a:pt x="875" y="299"/>
                        <a:pt x="712" y="2"/>
                        <a:pt x="502" y="2"/>
                      </a:cubicBez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52" name="Google Shape;2385;p39">
                <a:extLst>
                  <a:ext uri="{FF2B5EF4-FFF2-40B4-BE49-F238E27FC236}">
                    <a16:creationId xmlns:a16="http://schemas.microsoft.com/office/drawing/2014/main" id="{E5AE9A34-7B2B-986F-CF04-D98257A62FC7}"/>
                  </a:ext>
                </a:extLst>
              </p:cNvPr>
              <p:cNvGrpSpPr/>
              <p:nvPr/>
            </p:nvGrpSpPr>
            <p:grpSpPr>
              <a:xfrm>
                <a:off x="6169905" y="2892751"/>
                <a:ext cx="2058020" cy="548240"/>
                <a:chOff x="6959925" y="3849675"/>
                <a:chExt cx="918800" cy="244750"/>
              </a:xfrm>
            </p:grpSpPr>
            <p:sp>
              <p:nvSpPr>
                <p:cNvPr id="59" name="Google Shape;2386;p39">
                  <a:extLst>
                    <a:ext uri="{FF2B5EF4-FFF2-40B4-BE49-F238E27FC236}">
                      <a16:creationId xmlns:a16="http://schemas.microsoft.com/office/drawing/2014/main" id="{F579A549-44F6-3042-9F5A-AFF31DC71E1C}"/>
                    </a:ext>
                  </a:extLst>
                </p:cNvPr>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0" name="Google Shape;2387;p39">
                  <a:extLst>
                    <a:ext uri="{FF2B5EF4-FFF2-40B4-BE49-F238E27FC236}">
                      <a16:creationId xmlns:a16="http://schemas.microsoft.com/office/drawing/2014/main" id="{0CFFBC31-1AF8-6F2F-C030-03EA9B23B9C4}"/>
                    </a:ext>
                  </a:extLst>
                </p:cNvPr>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61" name="Google Shape;2388;p39">
                  <a:extLst>
                    <a:ext uri="{FF2B5EF4-FFF2-40B4-BE49-F238E27FC236}">
                      <a16:creationId xmlns:a16="http://schemas.microsoft.com/office/drawing/2014/main" id="{DCBF6245-166C-D2BD-5F8F-6873E354E78D}"/>
                    </a:ext>
                  </a:extLst>
                </p:cNvPr>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62" name="Google Shape;2389;p39">
                  <a:extLst>
                    <a:ext uri="{FF2B5EF4-FFF2-40B4-BE49-F238E27FC236}">
                      <a16:creationId xmlns:a16="http://schemas.microsoft.com/office/drawing/2014/main" id="{CACD5D20-3A26-AD24-BEA1-DADFCCB2C106}"/>
                    </a:ext>
                  </a:extLst>
                </p:cNvPr>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63" name="Google Shape;2390;p39">
                  <a:extLst>
                    <a:ext uri="{FF2B5EF4-FFF2-40B4-BE49-F238E27FC236}">
                      <a16:creationId xmlns:a16="http://schemas.microsoft.com/office/drawing/2014/main" id="{7965FF99-8262-F3A3-D14C-1935E3DBED08}"/>
                    </a:ext>
                  </a:extLst>
                </p:cNvPr>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04" name="Google Shape;2391;p39">
                  <a:extLst>
                    <a:ext uri="{FF2B5EF4-FFF2-40B4-BE49-F238E27FC236}">
                      <a16:creationId xmlns:a16="http://schemas.microsoft.com/office/drawing/2014/main" id="{3D97EB61-CA8C-C594-E6D1-CB0C7FAE0B65}"/>
                    </a:ext>
                  </a:extLst>
                </p:cNvPr>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05" name="Google Shape;2392;p39">
                  <a:extLst>
                    <a:ext uri="{FF2B5EF4-FFF2-40B4-BE49-F238E27FC236}">
                      <a16:creationId xmlns:a16="http://schemas.microsoft.com/office/drawing/2014/main" id="{5BB03F7A-C3B2-F136-082A-0633FD46FA5D}"/>
                    </a:ext>
                  </a:extLst>
                </p:cNvPr>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06" name="Google Shape;2393;p39">
                  <a:extLst>
                    <a:ext uri="{FF2B5EF4-FFF2-40B4-BE49-F238E27FC236}">
                      <a16:creationId xmlns:a16="http://schemas.microsoft.com/office/drawing/2014/main" id="{507DD12B-2CDC-8CD6-82FD-AAB2C1521E40}"/>
                    </a:ext>
                  </a:extLst>
                </p:cNvPr>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07" name="Google Shape;2394;p39">
                  <a:extLst>
                    <a:ext uri="{FF2B5EF4-FFF2-40B4-BE49-F238E27FC236}">
                      <a16:creationId xmlns:a16="http://schemas.microsoft.com/office/drawing/2014/main" id="{6B8B7E1F-FE56-FDB2-3E05-DACB86E484DA}"/>
                    </a:ext>
                  </a:extLst>
                </p:cNvPr>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53" name="Google Shape;2395;p39">
                <a:extLst>
                  <a:ext uri="{FF2B5EF4-FFF2-40B4-BE49-F238E27FC236}">
                    <a16:creationId xmlns:a16="http://schemas.microsoft.com/office/drawing/2014/main" id="{F7CAA66C-DD2E-7CE5-B6CC-2607DD94832C}"/>
                  </a:ext>
                </a:extLst>
              </p:cNvPr>
              <p:cNvGrpSpPr/>
              <p:nvPr/>
            </p:nvGrpSpPr>
            <p:grpSpPr>
              <a:xfrm>
                <a:off x="6246618" y="3440995"/>
                <a:ext cx="1963384" cy="378392"/>
                <a:chOff x="6962375" y="1840000"/>
                <a:chExt cx="876550" cy="168925"/>
              </a:xfrm>
            </p:grpSpPr>
            <p:sp>
              <p:nvSpPr>
                <p:cNvPr id="54" name="Google Shape;2396;p39">
                  <a:extLst>
                    <a:ext uri="{FF2B5EF4-FFF2-40B4-BE49-F238E27FC236}">
                      <a16:creationId xmlns:a16="http://schemas.microsoft.com/office/drawing/2014/main" id="{810C974D-D868-16B4-F359-FD06A15DAA3E}"/>
                    </a:ext>
                  </a:extLst>
                </p:cNvPr>
                <p:cNvSpPr/>
                <p:nvPr/>
              </p:nvSpPr>
              <p:spPr>
                <a:xfrm>
                  <a:off x="6962375" y="1840000"/>
                  <a:ext cx="876550" cy="168925"/>
                </a:xfrm>
                <a:custGeom>
                  <a:avLst/>
                  <a:gdLst/>
                  <a:ahLst/>
                  <a:cxnLst/>
                  <a:rect l="l" t="t" r="r" b="b"/>
                  <a:pathLst>
                    <a:path w="35062" h="6757" extrusionOk="0">
                      <a:moveTo>
                        <a:pt x="490" y="0"/>
                      </a:moveTo>
                      <a:cubicBezTo>
                        <a:pt x="219" y="0"/>
                        <a:pt x="0" y="220"/>
                        <a:pt x="0" y="489"/>
                      </a:cubicBezTo>
                      <a:lnTo>
                        <a:pt x="0" y="543"/>
                      </a:lnTo>
                      <a:cubicBezTo>
                        <a:pt x="0" y="813"/>
                        <a:pt x="219" y="1033"/>
                        <a:pt x="490" y="1033"/>
                      </a:cubicBezTo>
                      <a:lnTo>
                        <a:pt x="31488" y="1033"/>
                      </a:lnTo>
                      <a:cubicBezTo>
                        <a:pt x="32784" y="1033"/>
                        <a:pt x="33835" y="2083"/>
                        <a:pt x="33835" y="3378"/>
                      </a:cubicBezTo>
                      <a:cubicBezTo>
                        <a:pt x="33835" y="4674"/>
                        <a:pt x="32784" y="5725"/>
                        <a:pt x="31488" y="5725"/>
                      </a:cubicBezTo>
                      <a:lnTo>
                        <a:pt x="490" y="5725"/>
                      </a:lnTo>
                      <a:cubicBezTo>
                        <a:pt x="219" y="5725"/>
                        <a:pt x="0" y="5944"/>
                        <a:pt x="0" y="6215"/>
                      </a:cubicBezTo>
                      <a:lnTo>
                        <a:pt x="0" y="6268"/>
                      </a:lnTo>
                      <a:cubicBezTo>
                        <a:pt x="0" y="6538"/>
                        <a:pt x="219" y="6757"/>
                        <a:pt x="490" y="6757"/>
                      </a:cubicBezTo>
                      <a:lnTo>
                        <a:pt x="31685" y="6757"/>
                      </a:lnTo>
                      <a:cubicBezTo>
                        <a:pt x="33550" y="6757"/>
                        <a:pt x="35062" y="5245"/>
                        <a:pt x="35062" y="3380"/>
                      </a:cubicBezTo>
                      <a:cubicBezTo>
                        <a:pt x="35062" y="1512"/>
                        <a:pt x="33550" y="0"/>
                        <a:pt x="31685"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5" name="Google Shape;2397;p39">
                  <a:extLst>
                    <a:ext uri="{FF2B5EF4-FFF2-40B4-BE49-F238E27FC236}">
                      <a16:creationId xmlns:a16="http://schemas.microsoft.com/office/drawing/2014/main" id="{3A257C12-9ED6-7DD9-A903-435E04E421C8}"/>
                    </a:ext>
                  </a:extLst>
                </p:cNvPr>
                <p:cNvSpPr/>
                <p:nvPr/>
              </p:nvSpPr>
              <p:spPr>
                <a:xfrm>
                  <a:off x="6989325" y="1865800"/>
                  <a:ext cx="818925" cy="117300"/>
                </a:xfrm>
                <a:custGeom>
                  <a:avLst/>
                  <a:gdLst/>
                  <a:ahLst/>
                  <a:cxnLst/>
                  <a:rect l="l" t="t" r="r" b="b"/>
                  <a:pathLst>
                    <a:path w="32757" h="4692" extrusionOk="0">
                      <a:moveTo>
                        <a:pt x="0" y="1"/>
                      </a:moveTo>
                      <a:lnTo>
                        <a:pt x="0" y="4692"/>
                      </a:lnTo>
                      <a:lnTo>
                        <a:pt x="30410" y="4692"/>
                      </a:lnTo>
                      <a:cubicBezTo>
                        <a:pt x="31706" y="4692"/>
                        <a:pt x="32757" y="3641"/>
                        <a:pt x="32757" y="2346"/>
                      </a:cubicBezTo>
                      <a:cubicBezTo>
                        <a:pt x="32757" y="1051"/>
                        <a:pt x="31706" y="1"/>
                        <a:pt x="3041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6" name="Google Shape;2398;p39">
                  <a:extLst>
                    <a:ext uri="{FF2B5EF4-FFF2-40B4-BE49-F238E27FC236}">
                      <a16:creationId xmlns:a16="http://schemas.microsoft.com/office/drawing/2014/main" id="{9E5EBF8C-8E43-8C81-863C-9DA7A1E01E39}"/>
                    </a:ext>
                  </a:extLst>
                </p:cNvPr>
                <p:cNvSpPr/>
                <p:nvPr/>
              </p:nvSpPr>
              <p:spPr>
                <a:xfrm>
                  <a:off x="6989325" y="1887275"/>
                  <a:ext cx="717300" cy="73375"/>
                </a:xfrm>
                <a:custGeom>
                  <a:avLst/>
                  <a:gdLst/>
                  <a:ahLst/>
                  <a:cxnLst/>
                  <a:rect l="l" t="t" r="r" b="b"/>
                  <a:pathLst>
                    <a:path w="28692" h="2935" extrusionOk="0">
                      <a:moveTo>
                        <a:pt x="141" y="0"/>
                      </a:moveTo>
                      <a:cubicBezTo>
                        <a:pt x="62" y="0"/>
                        <a:pt x="0" y="65"/>
                        <a:pt x="0" y="143"/>
                      </a:cubicBezTo>
                      <a:cubicBezTo>
                        <a:pt x="0" y="221"/>
                        <a:pt x="64" y="284"/>
                        <a:pt x="141" y="284"/>
                      </a:cubicBezTo>
                      <a:lnTo>
                        <a:pt x="28549" y="284"/>
                      </a:lnTo>
                      <a:cubicBezTo>
                        <a:pt x="28627" y="284"/>
                        <a:pt x="28692" y="220"/>
                        <a:pt x="28692" y="143"/>
                      </a:cubicBezTo>
                      <a:cubicBezTo>
                        <a:pt x="28692" y="64"/>
                        <a:pt x="28626" y="0"/>
                        <a:pt x="28549" y="0"/>
                      </a:cubicBezTo>
                      <a:close/>
                      <a:moveTo>
                        <a:pt x="141" y="884"/>
                      </a:moveTo>
                      <a:cubicBezTo>
                        <a:pt x="64" y="884"/>
                        <a:pt x="0" y="947"/>
                        <a:pt x="0" y="1026"/>
                      </a:cubicBezTo>
                      <a:cubicBezTo>
                        <a:pt x="0" y="1103"/>
                        <a:pt x="62" y="1168"/>
                        <a:pt x="141" y="1168"/>
                      </a:cubicBezTo>
                      <a:lnTo>
                        <a:pt x="20459" y="1168"/>
                      </a:lnTo>
                      <a:cubicBezTo>
                        <a:pt x="20537" y="1166"/>
                        <a:pt x="20600" y="1104"/>
                        <a:pt x="20600" y="1026"/>
                      </a:cubicBezTo>
                      <a:cubicBezTo>
                        <a:pt x="20600" y="949"/>
                        <a:pt x="20537" y="884"/>
                        <a:pt x="20458" y="884"/>
                      </a:cubicBezTo>
                      <a:close/>
                      <a:moveTo>
                        <a:pt x="141" y="1766"/>
                      </a:moveTo>
                      <a:cubicBezTo>
                        <a:pt x="64" y="1766"/>
                        <a:pt x="0" y="1829"/>
                        <a:pt x="0" y="1909"/>
                      </a:cubicBezTo>
                      <a:cubicBezTo>
                        <a:pt x="0" y="1986"/>
                        <a:pt x="62" y="2051"/>
                        <a:pt x="141" y="2051"/>
                      </a:cubicBezTo>
                      <a:lnTo>
                        <a:pt x="24085" y="2051"/>
                      </a:lnTo>
                      <a:cubicBezTo>
                        <a:pt x="24164" y="2051"/>
                        <a:pt x="24227" y="1988"/>
                        <a:pt x="24227" y="1909"/>
                      </a:cubicBezTo>
                      <a:cubicBezTo>
                        <a:pt x="24227" y="1832"/>
                        <a:pt x="24164" y="1766"/>
                        <a:pt x="24085" y="1766"/>
                      </a:cubicBezTo>
                      <a:close/>
                      <a:moveTo>
                        <a:pt x="141" y="2651"/>
                      </a:moveTo>
                      <a:cubicBezTo>
                        <a:pt x="64" y="2651"/>
                        <a:pt x="0" y="2714"/>
                        <a:pt x="0" y="2792"/>
                      </a:cubicBezTo>
                      <a:cubicBezTo>
                        <a:pt x="0" y="2870"/>
                        <a:pt x="62" y="2934"/>
                        <a:pt x="141" y="2934"/>
                      </a:cubicBezTo>
                      <a:lnTo>
                        <a:pt x="26328" y="2934"/>
                      </a:lnTo>
                      <a:cubicBezTo>
                        <a:pt x="26405" y="2934"/>
                        <a:pt x="26469" y="2870"/>
                        <a:pt x="26469" y="2792"/>
                      </a:cubicBezTo>
                      <a:cubicBezTo>
                        <a:pt x="26469" y="2715"/>
                        <a:pt x="26406" y="2651"/>
                        <a:pt x="26328" y="2651"/>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57" name="Google Shape;2399;p39">
                  <a:extLst>
                    <a:ext uri="{FF2B5EF4-FFF2-40B4-BE49-F238E27FC236}">
                      <a16:creationId xmlns:a16="http://schemas.microsoft.com/office/drawing/2014/main" id="{89FB5F5D-812C-B161-01F9-B4040BC4D1F4}"/>
                    </a:ext>
                  </a:extLst>
                </p:cNvPr>
                <p:cNvSpPr/>
                <p:nvPr/>
              </p:nvSpPr>
              <p:spPr>
                <a:xfrm>
                  <a:off x="7318650" y="1887300"/>
                  <a:ext cx="112625" cy="85575"/>
                </a:xfrm>
                <a:custGeom>
                  <a:avLst/>
                  <a:gdLst/>
                  <a:ahLst/>
                  <a:cxnLst/>
                  <a:rect l="l" t="t" r="r" b="b"/>
                  <a:pathLst>
                    <a:path w="4505" h="3423" extrusionOk="0">
                      <a:moveTo>
                        <a:pt x="0" y="1"/>
                      </a:moveTo>
                      <a:lnTo>
                        <a:pt x="0" y="3422"/>
                      </a:lnTo>
                      <a:lnTo>
                        <a:pt x="1053" y="3064"/>
                      </a:lnTo>
                      <a:lnTo>
                        <a:pt x="2272" y="2650"/>
                      </a:lnTo>
                      <a:lnTo>
                        <a:pt x="3489" y="3071"/>
                      </a:lnTo>
                      <a:lnTo>
                        <a:pt x="4504" y="3422"/>
                      </a:lnTo>
                      <a:lnTo>
                        <a:pt x="450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8" name="Google Shape;2400;p39">
                  <a:extLst>
                    <a:ext uri="{FF2B5EF4-FFF2-40B4-BE49-F238E27FC236}">
                      <a16:creationId xmlns:a16="http://schemas.microsoft.com/office/drawing/2014/main" id="{7DA5B7F4-A13D-20BC-1736-BACBCA27BD25}"/>
                    </a:ext>
                  </a:extLst>
                </p:cNvPr>
                <p:cNvSpPr/>
                <p:nvPr/>
              </p:nvSpPr>
              <p:spPr>
                <a:xfrm>
                  <a:off x="7344950" y="1887300"/>
                  <a:ext cx="60950" cy="76800"/>
                </a:xfrm>
                <a:custGeom>
                  <a:avLst/>
                  <a:gdLst/>
                  <a:ahLst/>
                  <a:cxnLst/>
                  <a:rect l="l" t="t" r="r" b="b"/>
                  <a:pathLst>
                    <a:path w="2438" h="3072" extrusionOk="0">
                      <a:moveTo>
                        <a:pt x="1" y="1"/>
                      </a:moveTo>
                      <a:lnTo>
                        <a:pt x="1" y="3064"/>
                      </a:lnTo>
                      <a:lnTo>
                        <a:pt x="1220" y="2650"/>
                      </a:lnTo>
                      <a:lnTo>
                        <a:pt x="2437" y="3071"/>
                      </a:lnTo>
                      <a:lnTo>
                        <a:pt x="2437"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grpSp>
          <p:nvGrpSpPr>
            <p:cNvPr id="7" name="Google Shape;2401;p39">
              <a:extLst>
                <a:ext uri="{FF2B5EF4-FFF2-40B4-BE49-F238E27FC236}">
                  <a16:creationId xmlns:a16="http://schemas.microsoft.com/office/drawing/2014/main" id="{8298B569-D118-262F-1752-D6F570F70A1D}"/>
                </a:ext>
              </a:extLst>
            </p:cNvPr>
            <p:cNvGrpSpPr/>
            <p:nvPr/>
          </p:nvGrpSpPr>
          <p:grpSpPr>
            <a:xfrm>
              <a:off x="-828718" y="3015813"/>
              <a:ext cx="1125449" cy="1834273"/>
              <a:chOff x="4210037" y="1995248"/>
              <a:chExt cx="1556159" cy="2825858"/>
            </a:xfrm>
          </p:grpSpPr>
          <p:grpSp>
            <p:nvGrpSpPr>
              <p:cNvPr id="8" name="Google Shape;2403;p39">
                <a:extLst>
                  <a:ext uri="{FF2B5EF4-FFF2-40B4-BE49-F238E27FC236}">
                    <a16:creationId xmlns:a16="http://schemas.microsoft.com/office/drawing/2014/main" id="{1FA72120-16FA-384B-D223-7C81F50AB5EB}"/>
                  </a:ext>
                </a:extLst>
              </p:cNvPr>
              <p:cNvGrpSpPr/>
              <p:nvPr/>
            </p:nvGrpSpPr>
            <p:grpSpPr>
              <a:xfrm rot="5400000">
                <a:off x="4573722" y="3628632"/>
                <a:ext cx="2078795" cy="306152"/>
                <a:chOff x="5178325" y="1049075"/>
                <a:chExt cx="928075" cy="136675"/>
              </a:xfrm>
            </p:grpSpPr>
            <p:sp>
              <p:nvSpPr>
                <p:cNvPr id="44" name="Google Shape;2404;p39">
                  <a:extLst>
                    <a:ext uri="{FF2B5EF4-FFF2-40B4-BE49-F238E27FC236}">
                      <a16:creationId xmlns:a16="http://schemas.microsoft.com/office/drawing/2014/main" id="{0BCEEFBE-61A8-D2CA-0C41-4DF2BEDB76E0}"/>
                    </a:ext>
                  </a:extLst>
                </p:cNvPr>
                <p:cNvSpPr/>
                <p:nvPr/>
              </p:nvSpPr>
              <p:spPr>
                <a:xfrm>
                  <a:off x="5178325" y="1049075"/>
                  <a:ext cx="928075" cy="136675"/>
                </a:xfrm>
                <a:custGeom>
                  <a:avLst/>
                  <a:gdLst/>
                  <a:ahLst/>
                  <a:cxnLst/>
                  <a:rect l="l" t="t" r="r" b="b"/>
                  <a:pathLst>
                    <a:path w="37123" h="5467" extrusionOk="0">
                      <a:moveTo>
                        <a:pt x="0" y="1"/>
                      </a:moveTo>
                      <a:lnTo>
                        <a:pt x="0" y="5466"/>
                      </a:lnTo>
                      <a:lnTo>
                        <a:pt x="37122" y="5466"/>
                      </a:lnTo>
                      <a:lnTo>
                        <a:pt x="3712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 name="Google Shape;2405;p39">
                  <a:extLst>
                    <a:ext uri="{FF2B5EF4-FFF2-40B4-BE49-F238E27FC236}">
                      <a16:creationId xmlns:a16="http://schemas.microsoft.com/office/drawing/2014/main" id="{7C2BD15B-D9AA-AA4C-ECC5-ADBE454E8C50}"/>
                    </a:ext>
                  </a:extLst>
                </p:cNvPr>
                <p:cNvSpPr/>
                <p:nvPr/>
              </p:nvSpPr>
              <p:spPr>
                <a:xfrm>
                  <a:off x="5342300" y="1076050"/>
                  <a:ext cx="76350" cy="82675"/>
                </a:xfrm>
                <a:custGeom>
                  <a:avLst/>
                  <a:gdLst/>
                  <a:ahLst/>
                  <a:cxnLst/>
                  <a:rect l="l" t="t" r="r" b="b"/>
                  <a:pathLst>
                    <a:path w="3054" h="3307" extrusionOk="0">
                      <a:moveTo>
                        <a:pt x="298" y="1"/>
                      </a:moveTo>
                      <a:cubicBezTo>
                        <a:pt x="134" y="1"/>
                        <a:pt x="0" y="135"/>
                        <a:pt x="0" y="299"/>
                      </a:cubicBezTo>
                      <a:cubicBezTo>
                        <a:pt x="0" y="464"/>
                        <a:pt x="134" y="598"/>
                        <a:pt x="298" y="598"/>
                      </a:cubicBezTo>
                      <a:lnTo>
                        <a:pt x="2756" y="598"/>
                      </a:lnTo>
                      <a:cubicBezTo>
                        <a:pt x="2920" y="598"/>
                        <a:pt x="3054" y="464"/>
                        <a:pt x="3054" y="299"/>
                      </a:cubicBezTo>
                      <a:cubicBezTo>
                        <a:pt x="3054" y="135"/>
                        <a:pt x="2920" y="1"/>
                        <a:pt x="2756" y="1"/>
                      </a:cubicBezTo>
                      <a:close/>
                      <a:moveTo>
                        <a:pt x="298" y="1357"/>
                      </a:moveTo>
                      <a:cubicBezTo>
                        <a:pt x="134" y="1357"/>
                        <a:pt x="0" y="1491"/>
                        <a:pt x="0" y="1654"/>
                      </a:cubicBezTo>
                      <a:cubicBezTo>
                        <a:pt x="0" y="1819"/>
                        <a:pt x="134" y="1953"/>
                        <a:pt x="298" y="1953"/>
                      </a:cubicBezTo>
                      <a:lnTo>
                        <a:pt x="2756" y="1953"/>
                      </a:lnTo>
                      <a:cubicBezTo>
                        <a:pt x="2920" y="1952"/>
                        <a:pt x="3054" y="1819"/>
                        <a:pt x="3054" y="1654"/>
                      </a:cubicBezTo>
                      <a:cubicBezTo>
                        <a:pt x="3054" y="1491"/>
                        <a:pt x="2920" y="1357"/>
                        <a:pt x="2756" y="1357"/>
                      </a:cubicBezTo>
                      <a:close/>
                      <a:moveTo>
                        <a:pt x="298" y="2711"/>
                      </a:moveTo>
                      <a:cubicBezTo>
                        <a:pt x="134" y="2711"/>
                        <a:pt x="0" y="2845"/>
                        <a:pt x="0" y="3010"/>
                      </a:cubicBezTo>
                      <a:cubicBezTo>
                        <a:pt x="0" y="3173"/>
                        <a:pt x="134" y="3307"/>
                        <a:pt x="298" y="3307"/>
                      </a:cubicBezTo>
                      <a:lnTo>
                        <a:pt x="2756" y="3307"/>
                      </a:lnTo>
                      <a:cubicBezTo>
                        <a:pt x="2920" y="3307"/>
                        <a:pt x="3054" y="3173"/>
                        <a:pt x="3054" y="3010"/>
                      </a:cubicBezTo>
                      <a:cubicBezTo>
                        <a:pt x="3054" y="2845"/>
                        <a:pt x="2920" y="2711"/>
                        <a:pt x="2756" y="271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6" name="Google Shape;2406;p39">
                  <a:extLst>
                    <a:ext uri="{FF2B5EF4-FFF2-40B4-BE49-F238E27FC236}">
                      <a16:creationId xmlns:a16="http://schemas.microsoft.com/office/drawing/2014/main" id="{D0DFED55-9F3A-7A8A-EF03-511FADA1F53A}"/>
                    </a:ext>
                  </a:extLst>
                </p:cNvPr>
                <p:cNvSpPr/>
                <p:nvPr/>
              </p:nvSpPr>
              <p:spPr>
                <a:xfrm>
                  <a:off x="5478375" y="1071800"/>
                  <a:ext cx="489975" cy="91225"/>
                </a:xfrm>
                <a:custGeom>
                  <a:avLst/>
                  <a:gdLst/>
                  <a:ahLst/>
                  <a:cxnLst/>
                  <a:rect l="l" t="t" r="r" b="b"/>
                  <a:pathLst>
                    <a:path w="19599" h="3649" extrusionOk="0">
                      <a:moveTo>
                        <a:pt x="86" y="1"/>
                      </a:moveTo>
                      <a:cubicBezTo>
                        <a:pt x="39" y="1"/>
                        <a:pt x="0" y="38"/>
                        <a:pt x="0" y="86"/>
                      </a:cubicBezTo>
                      <a:lnTo>
                        <a:pt x="0" y="3563"/>
                      </a:lnTo>
                      <a:cubicBezTo>
                        <a:pt x="0" y="3610"/>
                        <a:pt x="38" y="3648"/>
                        <a:pt x="86" y="3648"/>
                      </a:cubicBezTo>
                      <a:lnTo>
                        <a:pt x="19513" y="3648"/>
                      </a:lnTo>
                      <a:cubicBezTo>
                        <a:pt x="19560" y="3648"/>
                        <a:pt x="19599" y="3611"/>
                        <a:pt x="19599" y="3563"/>
                      </a:cubicBezTo>
                      <a:lnTo>
                        <a:pt x="19599" y="86"/>
                      </a:lnTo>
                      <a:cubicBezTo>
                        <a:pt x="19598" y="38"/>
                        <a:pt x="19560" y="1"/>
                        <a:pt x="19511"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7" name="Google Shape;2407;p39">
                  <a:extLst>
                    <a:ext uri="{FF2B5EF4-FFF2-40B4-BE49-F238E27FC236}">
                      <a16:creationId xmlns:a16="http://schemas.microsoft.com/office/drawing/2014/main" id="{DE3C4DD8-9DFF-F838-DADE-5DDA391D680C}"/>
                    </a:ext>
                  </a:extLst>
                </p:cNvPr>
                <p:cNvSpPr/>
                <p:nvPr/>
              </p:nvSpPr>
              <p:spPr>
                <a:xfrm>
                  <a:off x="5196125" y="1061025"/>
                  <a:ext cx="94700" cy="112800"/>
                </a:xfrm>
                <a:custGeom>
                  <a:avLst/>
                  <a:gdLst/>
                  <a:ahLst/>
                  <a:cxnLst/>
                  <a:rect l="l" t="t" r="r" b="b"/>
                  <a:pathLst>
                    <a:path w="3788" h="4512" extrusionOk="0">
                      <a:moveTo>
                        <a:pt x="1788" y="671"/>
                      </a:moveTo>
                      <a:cubicBezTo>
                        <a:pt x="1793" y="671"/>
                        <a:pt x="1798" y="671"/>
                        <a:pt x="1803" y="671"/>
                      </a:cubicBezTo>
                      <a:cubicBezTo>
                        <a:pt x="1893" y="682"/>
                        <a:pt x="1972" y="737"/>
                        <a:pt x="2016" y="820"/>
                      </a:cubicBezTo>
                      <a:cubicBezTo>
                        <a:pt x="2060" y="902"/>
                        <a:pt x="2060" y="1001"/>
                        <a:pt x="2015" y="1084"/>
                      </a:cubicBezTo>
                      <a:cubicBezTo>
                        <a:pt x="1985" y="1141"/>
                        <a:pt x="1946" y="1175"/>
                        <a:pt x="1899" y="1188"/>
                      </a:cubicBezTo>
                      <a:cubicBezTo>
                        <a:pt x="1886" y="1192"/>
                        <a:pt x="1872" y="1193"/>
                        <a:pt x="1857" y="1193"/>
                      </a:cubicBezTo>
                      <a:cubicBezTo>
                        <a:pt x="1809" y="1193"/>
                        <a:pt x="1754" y="1175"/>
                        <a:pt x="1699" y="1141"/>
                      </a:cubicBezTo>
                      <a:cubicBezTo>
                        <a:pt x="1624" y="1094"/>
                        <a:pt x="1582" y="1006"/>
                        <a:pt x="1585" y="905"/>
                      </a:cubicBezTo>
                      <a:cubicBezTo>
                        <a:pt x="1589" y="809"/>
                        <a:pt x="1635" y="725"/>
                        <a:pt x="1700" y="691"/>
                      </a:cubicBezTo>
                      <a:cubicBezTo>
                        <a:pt x="1727" y="677"/>
                        <a:pt x="1756" y="671"/>
                        <a:pt x="1788" y="671"/>
                      </a:cubicBezTo>
                      <a:close/>
                      <a:moveTo>
                        <a:pt x="1780" y="533"/>
                      </a:moveTo>
                      <a:cubicBezTo>
                        <a:pt x="1728" y="533"/>
                        <a:pt x="1680" y="545"/>
                        <a:pt x="1636" y="569"/>
                      </a:cubicBezTo>
                      <a:cubicBezTo>
                        <a:pt x="1525" y="628"/>
                        <a:pt x="1453" y="755"/>
                        <a:pt x="1448" y="900"/>
                      </a:cubicBezTo>
                      <a:cubicBezTo>
                        <a:pt x="1441" y="1051"/>
                        <a:pt x="1509" y="1186"/>
                        <a:pt x="1626" y="1260"/>
                      </a:cubicBezTo>
                      <a:cubicBezTo>
                        <a:pt x="1702" y="1308"/>
                        <a:pt x="1783" y="1334"/>
                        <a:pt x="1858" y="1334"/>
                      </a:cubicBezTo>
                      <a:cubicBezTo>
                        <a:pt x="1884" y="1334"/>
                        <a:pt x="1911" y="1330"/>
                        <a:pt x="1937" y="1324"/>
                      </a:cubicBezTo>
                      <a:cubicBezTo>
                        <a:pt x="2021" y="1301"/>
                        <a:pt x="2091" y="1242"/>
                        <a:pt x="2139" y="1152"/>
                      </a:cubicBezTo>
                      <a:cubicBezTo>
                        <a:pt x="2205" y="1025"/>
                        <a:pt x="2205" y="881"/>
                        <a:pt x="2140" y="757"/>
                      </a:cubicBezTo>
                      <a:cubicBezTo>
                        <a:pt x="2076" y="634"/>
                        <a:pt x="1957" y="552"/>
                        <a:pt x="1822" y="536"/>
                      </a:cubicBezTo>
                      <a:cubicBezTo>
                        <a:pt x="1808" y="534"/>
                        <a:pt x="1794" y="533"/>
                        <a:pt x="1780" y="533"/>
                      </a:cubicBezTo>
                      <a:close/>
                      <a:moveTo>
                        <a:pt x="1758" y="1697"/>
                      </a:moveTo>
                      <a:cubicBezTo>
                        <a:pt x="1837" y="1697"/>
                        <a:pt x="1917" y="1712"/>
                        <a:pt x="1991" y="1737"/>
                      </a:cubicBezTo>
                      <a:cubicBezTo>
                        <a:pt x="2127" y="1783"/>
                        <a:pt x="2240" y="1889"/>
                        <a:pt x="2310" y="2035"/>
                      </a:cubicBezTo>
                      <a:cubicBezTo>
                        <a:pt x="2390" y="2206"/>
                        <a:pt x="2401" y="2410"/>
                        <a:pt x="2337" y="2581"/>
                      </a:cubicBezTo>
                      <a:cubicBezTo>
                        <a:pt x="2278" y="2737"/>
                        <a:pt x="2141" y="2825"/>
                        <a:pt x="1931" y="2842"/>
                      </a:cubicBezTo>
                      <a:cubicBezTo>
                        <a:pt x="1913" y="2843"/>
                        <a:pt x="1896" y="2844"/>
                        <a:pt x="1878" y="2844"/>
                      </a:cubicBezTo>
                      <a:cubicBezTo>
                        <a:pt x="1654" y="2844"/>
                        <a:pt x="1465" y="2735"/>
                        <a:pt x="1326" y="2525"/>
                      </a:cubicBezTo>
                      <a:cubicBezTo>
                        <a:pt x="1291" y="2468"/>
                        <a:pt x="1255" y="2411"/>
                        <a:pt x="1256" y="2258"/>
                      </a:cubicBezTo>
                      <a:cubicBezTo>
                        <a:pt x="1256" y="2146"/>
                        <a:pt x="1264" y="2066"/>
                        <a:pt x="1303" y="1983"/>
                      </a:cubicBezTo>
                      <a:cubicBezTo>
                        <a:pt x="1401" y="1773"/>
                        <a:pt x="1578" y="1697"/>
                        <a:pt x="1758" y="1697"/>
                      </a:cubicBezTo>
                      <a:close/>
                      <a:moveTo>
                        <a:pt x="1756" y="1558"/>
                      </a:moveTo>
                      <a:cubicBezTo>
                        <a:pt x="1499" y="1558"/>
                        <a:pt x="1285" y="1688"/>
                        <a:pt x="1174" y="1924"/>
                      </a:cubicBezTo>
                      <a:cubicBezTo>
                        <a:pt x="1121" y="2042"/>
                        <a:pt x="1116" y="2153"/>
                        <a:pt x="1116" y="2258"/>
                      </a:cubicBezTo>
                      <a:cubicBezTo>
                        <a:pt x="1116" y="2436"/>
                        <a:pt x="1157" y="2518"/>
                        <a:pt x="1208" y="2598"/>
                      </a:cubicBezTo>
                      <a:lnTo>
                        <a:pt x="1209" y="2600"/>
                      </a:lnTo>
                      <a:cubicBezTo>
                        <a:pt x="1373" y="2848"/>
                        <a:pt x="1606" y="2982"/>
                        <a:pt x="1876" y="2982"/>
                      </a:cubicBezTo>
                      <a:cubicBezTo>
                        <a:pt x="1897" y="2982"/>
                        <a:pt x="1920" y="2982"/>
                        <a:pt x="1943" y="2980"/>
                      </a:cubicBezTo>
                      <a:cubicBezTo>
                        <a:pt x="2206" y="2958"/>
                        <a:pt x="2388" y="2836"/>
                        <a:pt x="2466" y="2629"/>
                      </a:cubicBezTo>
                      <a:cubicBezTo>
                        <a:pt x="2543" y="2420"/>
                        <a:pt x="2532" y="2183"/>
                        <a:pt x="2434" y="1975"/>
                      </a:cubicBezTo>
                      <a:cubicBezTo>
                        <a:pt x="2347" y="1793"/>
                        <a:pt x="2205" y="1662"/>
                        <a:pt x="2034" y="1605"/>
                      </a:cubicBezTo>
                      <a:cubicBezTo>
                        <a:pt x="1938" y="1573"/>
                        <a:pt x="1844" y="1558"/>
                        <a:pt x="1756" y="1558"/>
                      </a:cubicBezTo>
                      <a:close/>
                      <a:moveTo>
                        <a:pt x="1856" y="3308"/>
                      </a:moveTo>
                      <a:cubicBezTo>
                        <a:pt x="1872" y="3308"/>
                        <a:pt x="1887" y="3309"/>
                        <a:pt x="1900" y="3312"/>
                      </a:cubicBezTo>
                      <a:cubicBezTo>
                        <a:pt x="1947" y="3324"/>
                        <a:pt x="1986" y="3358"/>
                        <a:pt x="2016" y="3415"/>
                      </a:cubicBezTo>
                      <a:cubicBezTo>
                        <a:pt x="2061" y="3500"/>
                        <a:pt x="2061" y="3597"/>
                        <a:pt x="2017" y="3679"/>
                      </a:cubicBezTo>
                      <a:cubicBezTo>
                        <a:pt x="1973" y="3763"/>
                        <a:pt x="1894" y="3817"/>
                        <a:pt x="1804" y="3828"/>
                      </a:cubicBezTo>
                      <a:cubicBezTo>
                        <a:pt x="1795" y="3829"/>
                        <a:pt x="1786" y="3830"/>
                        <a:pt x="1778" y="3830"/>
                      </a:cubicBezTo>
                      <a:cubicBezTo>
                        <a:pt x="1750" y="3830"/>
                        <a:pt x="1724" y="3823"/>
                        <a:pt x="1700" y="3811"/>
                      </a:cubicBezTo>
                      <a:cubicBezTo>
                        <a:pt x="1633" y="3775"/>
                        <a:pt x="1589" y="3692"/>
                        <a:pt x="1585" y="3597"/>
                      </a:cubicBezTo>
                      <a:cubicBezTo>
                        <a:pt x="1582" y="3496"/>
                        <a:pt x="1624" y="3407"/>
                        <a:pt x="1699" y="3360"/>
                      </a:cubicBezTo>
                      <a:cubicBezTo>
                        <a:pt x="1754" y="3325"/>
                        <a:pt x="1808" y="3308"/>
                        <a:pt x="1856" y="3308"/>
                      </a:cubicBezTo>
                      <a:close/>
                      <a:moveTo>
                        <a:pt x="1857" y="3168"/>
                      </a:moveTo>
                      <a:cubicBezTo>
                        <a:pt x="1783" y="3168"/>
                        <a:pt x="1703" y="3193"/>
                        <a:pt x="1625" y="3243"/>
                      </a:cubicBezTo>
                      <a:cubicBezTo>
                        <a:pt x="1508" y="3317"/>
                        <a:pt x="1440" y="3451"/>
                        <a:pt x="1446" y="3602"/>
                      </a:cubicBezTo>
                      <a:cubicBezTo>
                        <a:pt x="1451" y="3748"/>
                        <a:pt x="1524" y="3875"/>
                        <a:pt x="1635" y="3934"/>
                      </a:cubicBezTo>
                      <a:cubicBezTo>
                        <a:pt x="1680" y="3958"/>
                        <a:pt x="1728" y="3970"/>
                        <a:pt x="1781" y="3970"/>
                      </a:cubicBezTo>
                      <a:cubicBezTo>
                        <a:pt x="1793" y="3970"/>
                        <a:pt x="1807" y="3970"/>
                        <a:pt x="1820" y="3967"/>
                      </a:cubicBezTo>
                      <a:cubicBezTo>
                        <a:pt x="1956" y="3951"/>
                        <a:pt x="2075" y="3868"/>
                        <a:pt x="2140" y="3745"/>
                      </a:cubicBezTo>
                      <a:cubicBezTo>
                        <a:pt x="2205" y="3621"/>
                        <a:pt x="2205" y="3476"/>
                        <a:pt x="2139" y="3351"/>
                      </a:cubicBezTo>
                      <a:cubicBezTo>
                        <a:pt x="2091" y="3260"/>
                        <a:pt x="2021" y="3201"/>
                        <a:pt x="1937" y="3179"/>
                      </a:cubicBezTo>
                      <a:cubicBezTo>
                        <a:pt x="1911" y="3172"/>
                        <a:pt x="1884" y="3168"/>
                        <a:pt x="1857" y="3168"/>
                      </a:cubicBezTo>
                      <a:close/>
                      <a:moveTo>
                        <a:pt x="2792" y="140"/>
                      </a:moveTo>
                      <a:cubicBezTo>
                        <a:pt x="2854" y="582"/>
                        <a:pt x="3205" y="934"/>
                        <a:pt x="3648" y="996"/>
                      </a:cubicBezTo>
                      <a:lnTo>
                        <a:pt x="3648" y="3517"/>
                      </a:lnTo>
                      <a:cubicBezTo>
                        <a:pt x="3205" y="3579"/>
                        <a:pt x="2854" y="3929"/>
                        <a:pt x="2792" y="4372"/>
                      </a:cubicBezTo>
                      <a:lnTo>
                        <a:pt x="995" y="4372"/>
                      </a:lnTo>
                      <a:cubicBezTo>
                        <a:pt x="934" y="3929"/>
                        <a:pt x="583" y="3579"/>
                        <a:pt x="140" y="3517"/>
                      </a:cubicBezTo>
                      <a:lnTo>
                        <a:pt x="140" y="996"/>
                      </a:lnTo>
                      <a:cubicBezTo>
                        <a:pt x="583" y="934"/>
                        <a:pt x="934" y="582"/>
                        <a:pt x="995"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09" y="865"/>
                        <a:pt x="2922" y="478"/>
                        <a:pt x="29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8" name="Google Shape;2408;p39">
                  <a:extLst>
                    <a:ext uri="{FF2B5EF4-FFF2-40B4-BE49-F238E27FC236}">
                      <a16:creationId xmlns:a16="http://schemas.microsoft.com/office/drawing/2014/main" id="{9874F36F-112F-E300-75B1-7608E9D4B670}"/>
                    </a:ext>
                  </a:extLst>
                </p:cNvPr>
                <p:cNvSpPr/>
                <p:nvPr/>
              </p:nvSpPr>
              <p:spPr>
                <a:xfrm>
                  <a:off x="5992925" y="1061025"/>
                  <a:ext cx="94700" cy="112800"/>
                </a:xfrm>
                <a:custGeom>
                  <a:avLst/>
                  <a:gdLst/>
                  <a:ahLst/>
                  <a:cxnLst/>
                  <a:rect l="l" t="t" r="r" b="b"/>
                  <a:pathLst>
                    <a:path w="3788" h="4512" extrusionOk="0">
                      <a:moveTo>
                        <a:pt x="1783" y="670"/>
                      </a:moveTo>
                      <a:cubicBezTo>
                        <a:pt x="1790" y="670"/>
                        <a:pt x="1796" y="671"/>
                        <a:pt x="1803" y="671"/>
                      </a:cubicBezTo>
                      <a:cubicBezTo>
                        <a:pt x="1893" y="682"/>
                        <a:pt x="1971" y="737"/>
                        <a:pt x="2016" y="820"/>
                      </a:cubicBezTo>
                      <a:cubicBezTo>
                        <a:pt x="2060" y="902"/>
                        <a:pt x="2060" y="1001"/>
                        <a:pt x="2014" y="1084"/>
                      </a:cubicBezTo>
                      <a:cubicBezTo>
                        <a:pt x="1985" y="1141"/>
                        <a:pt x="1947" y="1175"/>
                        <a:pt x="1899" y="1188"/>
                      </a:cubicBezTo>
                      <a:cubicBezTo>
                        <a:pt x="1886" y="1192"/>
                        <a:pt x="1872" y="1193"/>
                        <a:pt x="1857" y="1193"/>
                      </a:cubicBezTo>
                      <a:cubicBezTo>
                        <a:pt x="1809" y="1193"/>
                        <a:pt x="1754" y="1175"/>
                        <a:pt x="1698" y="1141"/>
                      </a:cubicBezTo>
                      <a:cubicBezTo>
                        <a:pt x="1624" y="1094"/>
                        <a:pt x="1581" y="1006"/>
                        <a:pt x="1585" y="905"/>
                      </a:cubicBezTo>
                      <a:cubicBezTo>
                        <a:pt x="1589" y="809"/>
                        <a:pt x="1634" y="725"/>
                        <a:pt x="1701" y="691"/>
                      </a:cubicBezTo>
                      <a:cubicBezTo>
                        <a:pt x="1727" y="678"/>
                        <a:pt x="1754" y="670"/>
                        <a:pt x="1783" y="670"/>
                      </a:cubicBezTo>
                      <a:close/>
                      <a:moveTo>
                        <a:pt x="1780" y="533"/>
                      </a:moveTo>
                      <a:cubicBezTo>
                        <a:pt x="1729" y="533"/>
                        <a:pt x="1680" y="545"/>
                        <a:pt x="1636" y="569"/>
                      </a:cubicBezTo>
                      <a:cubicBezTo>
                        <a:pt x="1525" y="628"/>
                        <a:pt x="1452" y="755"/>
                        <a:pt x="1447" y="900"/>
                      </a:cubicBezTo>
                      <a:cubicBezTo>
                        <a:pt x="1442" y="1051"/>
                        <a:pt x="1509" y="1186"/>
                        <a:pt x="1627" y="1260"/>
                      </a:cubicBezTo>
                      <a:cubicBezTo>
                        <a:pt x="1703" y="1308"/>
                        <a:pt x="1783" y="1334"/>
                        <a:pt x="1858" y="1334"/>
                      </a:cubicBezTo>
                      <a:cubicBezTo>
                        <a:pt x="1886" y="1334"/>
                        <a:pt x="1912" y="1330"/>
                        <a:pt x="1937" y="1324"/>
                      </a:cubicBezTo>
                      <a:cubicBezTo>
                        <a:pt x="2021" y="1301"/>
                        <a:pt x="2090" y="1242"/>
                        <a:pt x="2138" y="1152"/>
                      </a:cubicBezTo>
                      <a:cubicBezTo>
                        <a:pt x="2205" y="1025"/>
                        <a:pt x="2205" y="881"/>
                        <a:pt x="2140" y="757"/>
                      </a:cubicBezTo>
                      <a:cubicBezTo>
                        <a:pt x="2076" y="634"/>
                        <a:pt x="1957" y="552"/>
                        <a:pt x="1821" y="536"/>
                      </a:cubicBezTo>
                      <a:cubicBezTo>
                        <a:pt x="1807" y="534"/>
                        <a:pt x="1793" y="533"/>
                        <a:pt x="1780" y="533"/>
                      </a:cubicBezTo>
                      <a:close/>
                      <a:moveTo>
                        <a:pt x="1759" y="1697"/>
                      </a:moveTo>
                      <a:cubicBezTo>
                        <a:pt x="1839" y="1697"/>
                        <a:pt x="1919" y="1712"/>
                        <a:pt x="1993" y="1737"/>
                      </a:cubicBezTo>
                      <a:cubicBezTo>
                        <a:pt x="2127" y="1783"/>
                        <a:pt x="2242" y="1889"/>
                        <a:pt x="2311" y="2035"/>
                      </a:cubicBezTo>
                      <a:cubicBezTo>
                        <a:pt x="2391" y="2206"/>
                        <a:pt x="2402" y="2410"/>
                        <a:pt x="2338" y="2581"/>
                      </a:cubicBezTo>
                      <a:cubicBezTo>
                        <a:pt x="2279" y="2736"/>
                        <a:pt x="2142" y="2825"/>
                        <a:pt x="1933" y="2842"/>
                      </a:cubicBezTo>
                      <a:cubicBezTo>
                        <a:pt x="1915" y="2843"/>
                        <a:pt x="1897" y="2844"/>
                        <a:pt x="1880" y="2844"/>
                      </a:cubicBezTo>
                      <a:cubicBezTo>
                        <a:pt x="1656" y="2844"/>
                        <a:pt x="1466" y="2735"/>
                        <a:pt x="1327" y="2525"/>
                      </a:cubicBezTo>
                      <a:cubicBezTo>
                        <a:pt x="1292" y="2468"/>
                        <a:pt x="1256" y="2411"/>
                        <a:pt x="1258" y="2258"/>
                      </a:cubicBezTo>
                      <a:cubicBezTo>
                        <a:pt x="1258" y="2146"/>
                        <a:pt x="1265" y="2066"/>
                        <a:pt x="1305" y="1983"/>
                      </a:cubicBezTo>
                      <a:cubicBezTo>
                        <a:pt x="1403" y="1773"/>
                        <a:pt x="1580" y="1697"/>
                        <a:pt x="1759" y="1697"/>
                      </a:cubicBezTo>
                      <a:close/>
                      <a:moveTo>
                        <a:pt x="1756" y="1558"/>
                      </a:moveTo>
                      <a:cubicBezTo>
                        <a:pt x="1500" y="1558"/>
                        <a:pt x="1285" y="1688"/>
                        <a:pt x="1174" y="1924"/>
                      </a:cubicBezTo>
                      <a:cubicBezTo>
                        <a:pt x="1120" y="2042"/>
                        <a:pt x="1115" y="2153"/>
                        <a:pt x="1115" y="2258"/>
                      </a:cubicBezTo>
                      <a:cubicBezTo>
                        <a:pt x="1115" y="2436"/>
                        <a:pt x="1157" y="2518"/>
                        <a:pt x="1209" y="2598"/>
                      </a:cubicBezTo>
                      <a:lnTo>
                        <a:pt x="1210" y="2600"/>
                      </a:lnTo>
                      <a:cubicBezTo>
                        <a:pt x="1372" y="2848"/>
                        <a:pt x="1606" y="2982"/>
                        <a:pt x="1875" y="2982"/>
                      </a:cubicBezTo>
                      <a:cubicBezTo>
                        <a:pt x="1897" y="2982"/>
                        <a:pt x="1921" y="2982"/>
                        <a:pt x="1943" y="2980"/>
                      </a:cubicBezTo>
                      <a:cubicBezTo>
                        <a:pt x="2206" y="2958"/>
                        <a:pt x="2388" y="2836"/>
                        <a:pt x="2466" y="2629"/>
                      </a:cubicBezTo>
                      <a:cubicBezTo>
                        <a:pt x="2543" y="2420"/>
                        <a:pt x="2533" y="2183"/>
                        <a:pt x="2434" y="1975"/>
                      </a:cubicBezTo>
                      <a:cubicBezTo>
                        <a:pt x="2348" y="1793"/>
                        <a:pt x="2205" y="1662"/>
                        <a:pt x="2034" y="1605"/>
                      </a:cubicBezTo>
                      <a:cubicBezTo>
                        <a:pt x="1938" y="1573"/>
                        <a:pt x="1845" y="1558"/>
                        <a:pt x="1756" y="1558"/>
                      </a:cubicBezTo>
                      <a:close/>
                      <a:moveTo>
                        <a:pt x="1858" y="3308"/>
                      </a:moveTo>
                      <a:cubicBezTo>
                        <a:pt x="1873" y="3308"/>
                        <a:pt x="1888" y="3309"/>
                        <a:pt x="1903" y="3312"/>
                      </a:cubicBezTo>
                      <a:cubicBezTo>
                        <a:pt x="1950" y="3324"/>
                        <a:pt x="1988" y="3358"/>
                        <a:pt x="2018" y="3415"/>
                      </a:cubicBezTo>
                      <a:cubicBezTo>
                        <a:pt x="2063" y="3500"/>
                        <a:pt x="2063" y="3597"/>
                        <a:pt x="2019" y="3679"/>
                      </a:cubicBezTo>
                      <a:cubicBezTo>
                        <a:pt x="1975" y="3763"/>
                        <a:pt x="1896" y="3817"/>
                        <a:pt x="1807" y="3828"/>
                      </a:cubicBezTo>
                      <a:cubicBezTo>
                        <a:pt x="1798" y="3829"/>
                        <a:pt x="1789" y="3830"/>
                        <a:pt x="1780" y="3830"/>
                      </a:cubicBezTo>
                      <a:cubicBezTo>
                        <a:pt x="1751" y="3830"/>
                        <a:pt x="1725" y="3823"/>
                        <a:pt x="1702" y="3811"/>
                      </a:cubicBezTo>
                      <a:cubicBezTo>
                        <a:pt x="1634" y="3775"/>
                        <a:pt x="1590" y="3692"/>
                        <a:pt x="1586" y="3597"/>
                      </a:cubicBezTo>
                      <a:cubicBezTo>
                        <a:pt x="1583" y="3496"/>
                        <a:pt x="1626" y="3407"/>
                        <a:pt x="1701" y="3360"/>
                      </a:cubicBezTo>
                      <a:cubicBezTo>
                        <a:pt x="1755" y="3325"/>
                        <a:pt x="1810" y="3308"/>
                        <a:pt x="1858" y="3308"/>
                      </a:cubicBezTo>
                      <a:close/>
                      <a:moveTo>
                        <a:pt x="1857" y="3168"/>
                      </a:moveTo>
                      <a:cubicBezTo>
                        <a:pt x="1782" y="3168"/>
                        <a:pt x="1702" y="3193"/>
                        <a:pt x="1626" y="3243"/>
                      </a:cubicBezTo>
                      <a:cubicBezTo>
                        <a:pt x="1508" y="3317"/>
                        <a:pt x="1441" y="3451"/>
                        <a:pt x="1446" y="3602"/>
                      </a:cubicBezTo>
                      <a:cubicBezTo>
                        <a:pt x="1451" y="3748"/>
                        <a:pt x="1524" y="3875"/>
                        <a:pt x="1634" y="3934"/>
                      </a:cubicBezTo>
                      <a:cubicBezTo>
                        <a:pt x="1680" y="3958"/>
                        <a:pt x="1728" y="3970"/>
                        <a:pt x="1781" y="3970"/>
                      </a:cubicBezTo>
                      <a:cubicBezTo>
                        <a:pt x="1794" y="3970"/>
                        <a:pt x="1809" y="3970"/>
                        <a:pt x="1820" y="3967"/>
                      </a:cubicBezTo>
                      <a:cubicBezTo>
                        <a:pt x="1955" y="3951"/>
                        <a:pt x="2075" y="3868"/>
                        <a:pt x="2140" y="3745"/>
                      </a:cubicBezTo>
                      <a:cubicBezTo>
                        <a:pt x="2205" y="3621"/>
                        <a:pt x="2205" y="3476"/>
                        <a:pt x="2138" y="3351"/>
                      </a:cubicBezTo>
                      <a:cubicBezTo>
                        <a:pt x="2090" y="3260"/>
                        <a:pt x="2020" y="3201"/>
                        <a:pt x="1937" y="3179"/>
                      </a:cubicBezTo>
                      <a:cubicBezTo>
                        <a:pt x="1911" y="3172"/>
                        <a:pt x="1885" y="3168"/>
                        <a:pt x="1857" y="3168"/>
                      </a:cubicBezTo>
                      <a:close/>
                      <a:moveTo>
                        <a:pt x="2794" y="140"/>
                      </a:moveTo>
                      <a:cubicBezTo>
                        <a:pt x="2856" y="582"/>
                        <a:pt x="3206" y="934"/>
                        <a:pt x="3649" y="996"/>
                      </a:cubicBezTo>
                      <a:lnTo>
                        <a:pt x="3649" y="3517"/>
                      </a:lnTo>
                      <a:cubicBezTo>
                        <a:pt x="3206" y="3579"/>
                        <a:pt x="2856" y="3929"/>
                        <a:pt x="2794" y="4372"/>
                      </a:cubicBezTo>
                      <a:lnTo>
                        <a:pt x="997" y="4372"/>
                      </a:lnTo>
                      <a:cubicBezTo>
                        <a:pt x="935" y="3929"/>
                        <a:pt x="584" y="3579"/>
                        <a:pt x="141" y="3517"/>
                      </a:cubicBezTo>
                      <a:lnTo>
                        <a:pt x="141" y="996"/>
                      </a:lnTo>
                      <a:cubicBezTo>
                        <a:pt x="584" y="934"/>
                        <a:pt x="935" y="582"/>
                        <a:pt x="997"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10" y="865"/>
                        <a:pt x="2922" y="478"/>
                        <a:pt x="29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9" name="Google Shape;2409;p39">
                  <a:extLst>
                    <a:ext uri="{FF2B5EF4-FFF2-40B4-BE49-F238E27FC236}">
                      <a16:creationId xmlns:a16="http://schemas.microsoft.com/office/drawing/2014/main" id="{22EEDE92-7BCC-FB26-6A54-5425D11685F2}"/>
                    </a:ext>
                  </a:extLst>
                </p:cNvPr>
                <p:cNvSpPr/>
                <p:nvPr/>
              </p:nvSpPr>
              <p:spPr>
                <a:xfrm>
                  <a:off x="5503450" y="1085350"/>
                  <a:ext cx="432575" cy="64875"/>
                </a:xfrm>
                <a:custGeom>
                  <a:avLst/>
                  <a:gdLst/>
                  <a:ahLst/>
                  <a:cxnLst/>
                  <a:rect l="l" t="t" r="r" b="b"/>
                  <a:pathLst>
                    <a:path w="17303" h="2595" extrusionOk="0">
                      <a:moveTo>
                        <a:pt x="1632" y="1"/>
                      </a:moveTo>
                      <a:cubicBezTo>
                        <a:pt x="1238" y="1"/>
                        <a:pt x="860" y="189"/>
                        <a:pt x="632" y="640"/>
                      </a:cubicBezTo>
                      <a:cubicBezTo>
                        <a:pt x="1" y="1609"/>
                        <a:pt x="914" y="2594"/>
                        <a:pt x="1890" y="2594"/>
                      </a:cubicBezTo>
                      <a:cubicBezTo>
                        <a:pt x="1978" y="2594"/>
                        <a:pt x="2067" y="2586"/>
                        <a:pt x="2156" y="2569"/>
                      </a:cubicBezTo>
                      <a:cubicBezTo>
                        <a:pt x="2924" y="2422"/>
                        <a:pt x="3382" y="1723"/>
                        <a:pt x="3057" y="967"/>
                      </a:cubicBezTo>
                      <a:cubicBezTo>
                        <a:pt x="2812" y="396"/>
                        <a:pt x="2204" y="1"/>
                        <a:pt x="1632" y="1"/>
                      </a:cubicBezTo>
                      <a:close/>
                      <a:moveTo>
                        <a:pt x="6303" y="1"/>
                      </a:moveTo>
                      <a:cubicBezTo>
                        <a:pt x="5908" y="1"/>
                        <a:pt x="5531" y="189"/>
                        <a:pt x="5303" y="640"/>
                      </a:cubicBezTo>
                      <a:cubicBezTo>
                        <a:pt x="4674" y="1610"/>
                        <a:pt x="5585" y="2594"/>
                        <a:pt x="6561" y="2594"/>
                      </a:cubicBezTo>
                      <a:cubicBezTo>
                        <a:pt x="6649" y="2594"/>
                        <a:pt x="6738" y="2586"/>
                        <a:pt x="6826" y="2569"/>
                      </a:cubicBezTo>
                      <a:cubicBezTo>
                        <a:pt x="7595" y="2422"/>
                        <a:pt x="8053" y="1723"/>
                        <a:pt x="7729" y="967"/>
                      </a:cubicBezTo>
                      <a:cubicBezTo>
                        <a:pt x="7483" y="396"/>
                        <a:pt x="6875" y="1"/>
                        <a:pt x="6303" y="1"/>
                      </a:cubicBezTo>
                      <a:close/>
                      <a:moveTo>
                        <a:pt x="10634" y="1"/>
                      </a:moveTo>
                      <a:cubicBezTo>
                        <a:pt x="10240" y="1"/>
                        <a:pt x="9862" y="189"/>
                        <a:pt x="9634" y="640"/>
                      </a:cubicBezTo>
                      <a:cubicBezTo>
                        <a:pt x="9004" y="1610"/>
                        <a:pt x="9915" y="2594"/>
                        <a:pt x="10892" y="2594"/>
                      </a:cubicBezTo>
                      <a:cubicBezTo>
                        <a:pt x="10980" y="2594"/>
                        <a:pt x="11069" y="2586"/>
                        <a:pt x="11157" y="2569"/>
                      </a:cubicBezTo>
                      <a:cubicBezTo>
                        <a:pt x="11926" y="2422"/>
                        <a:pt x="12384" y="1723"/>
                        <a:pt x="12060" y="967"/>
                      </a:cubicBezTo>
                      <a:cubicBezTo>
                        <a:pt x="11814" y="396"/>
                        <a:pt x="11206" y="1"/>
                        <a:pt x="10634" y="1"/>
                      </a:cubicBezTo>
                      <a:close/>
                      <a:moveTo>
                        <a:pt x="15552" y="1"/>
                      </a:moveTo>
                      <a:cubicBezTo>
                        <a:pt x="15158" y="1"/>
                        <a:pt x="14781" y="189"/>
                        <a:pt x="14553" y="640"/>
                      </a:cubicBezTo>
                      <a:cubicBezTo>
                        <a:pt x="13922" y="1610"/>
                        <a:pt x="14833" y="2594"/>
                        <a:pt x="15809" y="2594"/>
                      </a:cubicBezTo>
                      <a:cubicBezTo>
                        <a:pt x="15898" y="2594"/>
                        <a:pt x="15987" y="2586"/>
                        <a:pt x="16075" y="2569"/>
                      </a:cubicBezTo>
                      <a:cubicBezTo>
                        <a:pt x="16844" y="2422"/>
                        <a:pt x="17303" y="1723"/>
                        <a:pt x="16978" y="967"/>
                      </a:cubicBezTo>
                      <a:cubicBezTo>
                        <a:pt x="16731" y="396"/>
                        <a:pt x="16123" y="1"/>
                        <a:pt x="15552" y="1"/>
                      </a:cubicBez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grpSp>
          <p:grpSp>
            <p:nvGrpSpPr>
              <p:cNvPr id="9" name="Google Shape;2410;p39">
                <a:extLst>
                  <a:ext uri="{FF2B5EF4-FFF2-40B4-BE49-F238E27FC236}">
                    <a16:creationId xmlns:a16="http://schemas.microsoft.com/office/drawing/2014/main" id="{A7694C9E-7E29-42D7-2780-A819277631E8}"/>
                  </a:ext>
                </a:extLst>
              </p:cNvPr>
              <p:cNvGrpSpPr/>
              <p:nvPr/>
            </p:nvGrpSpPr>
            <p:grpSpPr>
              <a:xfrm rot="-10378015">
                <a:off x="4210037" y="2336012"/>
                <a:ext cx="543925" cy="2461053"/>
                <a:chOff x="3416200" y="1908925"/>
                <a:chExt cx="291975" cy="1321075"/>
              </a:xfrm>
            </p:grpSpPr>
            <p:sp>
              <p:nvSpPr>
                <p:cNvPr id="31" name="Google Shape;2411;p39">
                  <a:extLst>
                    <a:ext uri="{FF2B5EF4-FFF2-40B4-BE49-F238E27FC236}">
                      <a16:creationId xmlns:a16="http://schemas.microsoft.com/office/drawing/2014/main" id="{F2D820ED-7399-E8B4-6B7D-85F6BBE501BA}"/>
                    </a:ext>
                  </a:extLst>
                </p:cNvPr>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2" name="Google Shape;2412;p39">
                  <a:extLst>
                    <a:ext uri="{FF2B5EF4-FFF2-40B4-BE49-F238E27FC236}">
                      <a16:creationId xmlns:a16="http://schemas.microsoft.com/office/drawing/2014/main" id="{35828C0E-E792-1CC5-48E9-89866103FE03}"/>
                    </a:ext>
                  </a:extLst>
                </p:cNvPr>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3" name="Google Shape;2413;p39">
                  <a:extLst>
                    <a:ext uri="{FF2B5EF4-FFF2-40B4-BE49-F238E27FC236}">
                      <a16:creationId xmlns:a16="http://schemas.microsoft.com/office/drawing/2014/main" id="{580E997C-D468-9808-E8ED-6BD28C13A63A}"/>
                    </a:ext>
                  </a:extLst>
                </p:cNvPr>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4" name="Google Shape;2414;p39">
                  <a:extLst>
                    <a:ext uri="{FF2B5EF4-FFF2-40B4-BE49-F238E27FC236}">
                      <a16:creationId xmlns:a16="http://schemas.microsoft.com/office/drawing/2014/main" id="{81D0C0A4-F1AA-E3C8-2770-A884513ADE91}"/>
                    </a:ext>
                  </a:extLst>
                </p:cNvPr>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5" name="Google Shape;2415;p39">
                  <a:extLst>
                    <a:ext uri="{FF2B5EF4-FFF2-40B4-BE49-F238E27FC236}">
                      <a16:creationId xmlns:a16="http://schemas.microsoft.com/office/drawing/2014/main" id="{07DB8866-A99D-C079-2B12-0DA6F61864D3}"/>
                    </a:ext>
                  </a:extLst>
                </p:cNvPr>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6" name="Google Shape;2416;p39">
                  <a:extLst>
                    <a:ext uri="{FF2B5EF4-FFF2-40B4-BE49-F238E27FC236}">
                      <a16:creationId xmlns:a16="http://schemas.microsoft.com/office/drawing/2014/main" id="{653B11BC-5635-1ED6-142C-2D4E9661FC8B}"/>
                    </a:ext>
                  </a:extLst>
                </p:cNvPr>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7" name="Google Shape;2417;p39">
                  <a:extLst>
                    <a:ext uri="{FF2B5EF4-FFF2-40B4-BE49-F238E27FC236}">
                      <a16:creationId xmlns:a16="http://schemas.microsoft.com/office/drawing/2014/main" id="{448C3E34-C271-0661-7A1A-E92ED14EB1A9}"/>
                    </a:ext>
                  </a:extLst>
                </p:cNvPr>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8" name="Google Shape;2418;p39">
                  <a:extLst>
                    <a:ext uri="{FF2B5EF4-FFF2-40B4-BE49-F238E27FC236}">
                      <a16:creationId xmlns:a16="http://schemas.microsoft.com/office/drawing/2014/main" id="{A07953C1-CAEF-1608-A392-F782F5AE5AAA}"/>
                    </a:ext>
                  </a:extLst>
                </p:cNvPr>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9" name="Google Shape;2419;p39">
                  <a:extLst>
                    <a:ext uri="{FF2B5EF4-FFF2-40B4-BE49-F238E27FC236}">
                      <a16:creationId xmlns:a16="http://schemas.microsoft.com/office/drawing/2014/main" id="{1A5BD671-AF2A-2286-3BA2-6546CBFC593F}"/>
                    </a:ext>
                  </a:extLst>
                </p:cNvPr>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0" name="Google Shape;2420;p39">
                  <a:extLst>
                    <a:ext uri="{FF2B5EF4-FFF2-40B4-BE49-F238E27FC236}">
                      <a16:creationId xmlns:a16="http://schemas.microsoft.com/office/drawing/2014/main" id="{5479A589-98DD-7F86-9EAD-D6E211D29C79}"/>
                    </a:ext>
                  </a:extLst>
                </p:cNvPr>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1" name="Google Shape;2421;p39">
                  <a:extLst>
                    <a:ext uri="{FF2B5EF4-FFF2-40B4-BE49-F238E27FC236}">
                      <a16:creationId xmlns:a16="http://schemas.microsoft.com/office/drawing/2014/main" id="{D5446ABC-4AE3-0015-8DB6-B2493AC843A6}"/>
                    </a:ext>
                  </a:extLst>
                </p:cNvPr>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2" name="Google Shape;2422;p39">
                  <a:extLst>
                    <a:ext uri="{FF2B5EF4-FFF2-40B4-BE49-F238E27FC236}">
                      <a16:creationId xmlns:a16="http://schemas.microsoft.com/office/drawing/2014/main" id="{C3E148B1-C1B1-A821-4FD7-23EB94045249}"/>
                    </a:ext>
                  </a:extLst>
                </p:cNvPr>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3" name="Google Shape;2423;p39">
                  <a:extLst>
                    <a:ext uri="{FF2B5EF4-FFF2-40B4-BE49-F238E27FC236}">
                      <a16:creationId xmlns:a16="http://schemas.microsoft.com/office/drawing/2014/main" id="{21BC19E5-C5BA-B35E-2AE6-E6111D42A82F}"/>
                    </a:ext>
                  </a:extLst>
                </p:cNvPr>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10" name="Google Shape;2424;p39">
                <a:extLst>
                  <a:ext uri="{FF2B5EF4-FFF2-40B4-BE49-F238E27FC236}">
                    <a16:creationId xmlns:a16="http://schemas.microsoft.com/office/drawing/2014/main" id="{6C1C9ABF-0DFC-1081-FE09-2BAB38A759D2}"/>
                  </a:ext>
                </a:extLst>
              </p:cNvPr>
              <p:cNvGrpSpPr/>
              <p:nvPr/>
            </p:nvGrpSpPr>
            <p:grpSpPr>
              <a:xfrm rot="5400000">
                <a:off x="3856786" y="3399543"/>
                <a:ext cx="2469826" cy="373300"/>
                <a:chOff x="6899900" y="3128900"/>
                <a:chExt cx="1102650" cy="166652"/>
              </a:xfrm>
            </p:grpSpPr>
            <p:sp>
              <p:nvSpPr>
                <p:cNvPr id="21" name="Google Shape;2425;p39">
                  <a:extLst>
                    <a:ext uri="{FF2B5EF4-FFF2-40B4-BE49-F238E27FC236}">
                      <a16:creationId xmlns:a16="http://schemas.microsoft.com/office/drawing/2014/main" id="{D80C68BE-2CFB-0CBC-9D9E-F00797AE8FDB}"/>
                    </a:ext>
                  </a:extLst>
                </p:cNvPr>
                <p:cNvSpPr/>
                <p:nvPr/>
              </p:nvSpPr>
              <p:spPr>
                <a:xfrm>
                  <a:off x="6899900" y="3129652"/>
                  <a:ext cx="1102650" cy="165900"/>
                </a:xfrm>
                <a:custGeom>
                  <a:avLst/>
                  <a:gdLst/>
                  <a:ahLst/>
                  <a:cxnLst/>
                  <a:rect l="l" t="t" r="r" b="b"/>
                  <a:pathLst>
                    <a:path w="44106" h="6636" extrusionOk="0">
                      <a:moveTo>
                        <a:pt x="1" y="0"/>
                      </a:moveTo>
                      <a:lnTo>
                        <a:pt x="1" y="6636"/>
                      </a:lnTo>
                      <a:lnTo>
                        <a:pt x="44106" y="6636"/>
                      </a:lnTo>
                      <a:lnTo>
                        <a:pt x="4410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 name="Google Shape;2426;p39">
                  <a:extLst>
                    <a:ext uri="{FF2B5EF4-FFF2-40B4-BE49-F238E27FC236}">
                      <a16:creationId xmlns:a16="http://schemas.microsoft.com/office/drawing/2014/main" id="{4861DD87-ABCE-8086-3F5F-328B77118347}"/>
                    </a:ext>
                  </a:extLst>
                </p:cNvPr>
                <p:cNvSpPr/>
                <p:nvPr/>
              </p:nvSpPr>
              <p:spPr>
                <a:xfrm>
                  <a:off x="7825950" y="3129650"/>
                  <a:ext cx="176600" cy="165900"/>
                </a:xfrm>
                <a:custGeom>
                  <a:avLst/>
                  <a:gdLst/>
                  <a:ahLst/>
                  <a:cxnLst/>
                  <a:rect l="l" t="t" r="r" b="b"/>
                  <a:pathLst>
                    <a:path w="7064" h="6636" extrusionOk="0">
                      <a:moveTo>
                        <a:pt x="0" y="0"/>
                      </a:moveTo>
                      <a:lnTo>
                        <a:pt x="0" y="6636"/>
                      </a:lnTo>
                      <a:lnTo>
                        <a:pt x="7064" y="6636"/>
                      </a:lnTo>
                      <a:lnTo>
                        <a:pt x="7064"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 name="Google Shape;2427;p39">
                  <a:extLst>
                    <a:ext uri="{FF2B5EF4-FFF2-40B4-BE49-F238E27FC236}">
                      <a16:creationId xmlns:a16="http://schemas.microsoft.com/office/drawing/2014/main" id="{59E36945-D0FA-B9A2-757E-C5BB84C39A98}"/>
                    </a:ext>
                  </a:extLst>
                </p:cNvPr>
                <p:cNvSpPr/>
                <p:nvPr/>
              </p:nvSpPr>
              <p:spPr>
                <a:xfrm>
                  <a:off x="6899900" y="3129650"/>
                  <a:ext cx="89175" cy="165900"/>
                </a:xfrm>
                <a:custGeom>
                  <a:avLst/>
                  <a:gdLst/>
                  <a:ahLst/>
                  <a:cxnLst/>
                  <a:rect l="l" t="t" r="r" b="b"/>
                  <a:pathLst>
                    <a:path w="3567" h="6636" extrusionOk="0">
                      <a:moveTo>
                        <a:pt x="1" y="0"/>
                      </a:moveTo>
                      <a:lnTo>
                        <a:pt x="1" y="6636"/>
                      </a:lnTo>
                      <a:lnTo>
                        <a:pt x="3567" y="6636"/>
                      </a:lnTo>
                      <a:lnTo>
                        <a:pt x="356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 name="Google Shape;2428;p39">
                  <a:extLst>
                    <a:ext uri="{FF2B5EF4-FFF2-40B4-BE49-F238E27FC236}">
                      <a16:creationId xmlns:a16="http://schemas.microsoft.com/office/drawing/2014/main" id="{99CE5234-A150-1C4E-DC1D-0F85DC650F00}"/>
                    </a:ext>
                  </a:extLst>
                </p:cNvPr>
                <p:cNvSpPr/>
                <p:nvPr/>
              </p:nvSpPr>
              <p:spPr>
                <a:xfrm>
                  <a:off x="7688400" y="3128900"/>
                  <a:ext cx="93800" cy="166625"/>
                </a:xfrm>
                <a:custGeom>
                  <a:avLst/>
                  <a:gdLst/>
                  <a:ahLst/>
                  <a:cxnLst/>
                  <a:rect l="l" t="t" r="r" b="b"/>
                  <a:pathLst>
                    <a:path w="3752" h="6665" extrusionOk="0">
                      <a:moveTo>
                        <a:pt x="0" y="0"/>
                      </a:moveTo>
                      <a:lnTo>
                        <a:pt x="0" y="6665"/>
                      </a:lnTo>
                      <a:lnTo>
                        <a:pt x="3751" y="6665"/>
                      </a:lnTo>
                      <a:lnTo>
                        <a:pt x="3751"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5" name="Google Shape;2429;p39">
                  <a:extLst>
                    <a:ext uri="{FF2B5EF4-FFF2-40B4-BE49-F238E27FC236}">
                      <a16:creationId xmlns:a16="http://schemas.microsoft.com/office/drawing/2014/main" id="{3E7DA5BF-5C16-D5D3-C77E-7CCAF01D77FC}"/>
                    </a:ext>
                  </a:extLst>
                </p:cNvPr>
                <p:cNvSpPr/>
                <p:nvPr/>
              </p:nvSpPr>
              <p:spPr>
                <a:xfrm>
                  <a:off x="7698450" y="3128900"/>
                  <a:ext cx="73950" cy="166650"/>
                </a:xfrm>
                <a:custGeom>
                  <a:avLst/>
                  <a:gdLst/>
                  <a:ahLst/>
                  <a:cxnLst/>
                  <a:rect l="l" t="t" r="r" b="b"/>
                  <a:pathLst>
                    <a:path w="2958" h="6666" extrusionOk="0">
                      <a:moveTo>
                        <a:pt x="852" y="0"/>
                      </a:moveTo>
                      <a:lnTo>
                        <a:pt x="852" y="6665"/>
                      </a:lnTo>
                      <a:lnTo>
                        <a:pt x="1253" y="6665"/>
                      </a:lnTo>
                      <a:lnTo>
                        <a:pt x="1253" y="0"/>
                      </a:lnTo>
                      <a:close/>
                      <a:moveTo>
                        <a:pt x="1705" y="0"/>
                      </a:moveTo>
                      <a:lnTo>
                        <a:pt x="1705" y="6665"/>
                      </a:lnTo>
                      <a:lnTo>
                        <a:pt x="2107" y="6665"/>
                      </a:lnTo>
                      <a:lnTo>
                        <a:pt x="2107" y="0"/>
                      </a:lnTo>
                      <a:close/>
                      <a:moveTo>
                        <a:pt x="2557" y="0"/>
                      </a:moveTo>
                      <a:lnTo>
                        <a:pt x="2557" y="6665"/>
                      </a:lnTo>
                      <a:lnTo>
                        <a:pt x="2958" y="6665"/>
                      </a:lnTo>
                      <a:lnTo>
                        <a:pt x="2958" y="0"/>
                      </a:lnTo>
                      <a:close/>
                      <a:moveTo>
                        <a:pt x="1" y="1"/>
                      </a:moveTo>
                      <a:lnTo>
                        <a:pt x="1" y="6666"/>
                      </a:lnTo>
                      <a:lnTo>
                        <a:pt x="402" y="6666"/>
                      </a:lnTo>
                      <a:lnTo>
                        <a:pt x="40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6" name="Google Shape;2430;p39">
                  <a:extLst>
                    <a:ext uri="{FF2B5EF4-FFF2-40B4-BE49-F238E27FC236}">
                      <a16:creationId xmlns:a16="http://schemas.microsoft.com/office/drawing/2014/main" id="{217EF6F9-78D8-9EB4-053B-8028CBEB4812}"/>
                    </a:ext>
                  </a:extLst>
                </p:cNvPr>
                <p:cNvSpPr/>
                <p:nvPr/>
              </p:nvSpPr>
              <p:spPr>
                <a:xfrm>
                  <a:off x="7180500" y="3158600"/>
                  <a:ext cx="440300" cy="104000"/>
                </a:xfrm>
                <a:custGeom>
                  <a:avLst/>
                  <a:gdLst/>
                  <a:ahLst/>
                  <a:cxnLst/>
                  <a:rect l="l" t="t" r="r" b="b"/>
                  <a:pathLst>
                    <a:path w="17612" h="4160" extrusionOk="0">
                      <a:moveTo>
                        <a:pt x="1098" y="1"/>
                      </a:moveTo>
                      <a:cubicBezTo>
                        <a:pt x="492" y="1"/>
                        <a:pt x="1" y="494"/>
                        <a:pt x="1" y="1100"/>
                      </a:cubicBezTo>
                      <a:lnTo>
                        <a:pt x="1" y="3060"/>
                      </a:lnTo>
                      <a:cubicBezTo>
                        <a:pt x="1" y="3667"/>
                        <a:pt x="493" y="4159"/>
                        <a:pt x="1098" y="4159"/>
                      </a:cubicBezTo>
                      <a:lnTo>
                        <a:pt x="16512" y="4159"/>
                      </a:lnTo>
                      <a:cubicBezTo>
                        <a:pt x="17119" y="4159"/>
                        <a:pt x="17611" y="3665"/>
                        <a:pt x="17611" y="3060"/>
                      </a:cubicBezTo>
                      <a:lnTo>
                        <a:pt x="17611" y="1100"/>
                      </a:lnTo>
                      <a:cubicBezTo>
                        <a:pt x="17611" y="1048"/>
                        <a:pt x="17607" y="996"/>
                        <a:pt x="17599" y="946"/>
                      </a:cubicBezTo>
                      <a:cubicBezTo>
                        <a:pt x="17526" y="412"/>
                        <a:pt x="17067" y="1"/>
                        <a:pt x="1651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7" name="Google Shape;2431;p39">
                  <a:extLst>
                    <a:ext uri="{FF2B5EF4-FFF2-40B4-BE49-F238E27FC236}">
                      <a16:creationId xmlns:a16="http://schemas.microsoft.com/office/drawing/2014/main" id="{BF54D74C-0D11-ECA8-DC49-3170BE6729D1}"/>
                    </a:ext>
                  </a:extLst>
                </p:cNvPr>
                <p:cNvSpPr/>
                <p:nvPr/>
              </p:nvSpPr>
              <p:spPr>
                <a:xfrm>
                  <a:off x="7180550" y="3158600"/>
                  <a:ext cx="440250" cy="104000"/>
                </a:xfrm>
                <a:custGeom>
                  <a:avLst/>
                  <a:gdLst/>
                  <a:ahLst/>
                  <a:cxnLst/>
                  <a:rect l="l" t="t" r="r" b="b"/>
                  <a:pathLst>
                    <a:path w="17610" h="4160" extrusionOk="0">
                      <a:moveTo>
                        <a:pt x="1097" y="1"/>
                      </a:moveTo>
                      <a:cubicBezTo>
                        <a:pt x="491" y="1"/>
                        <a:pt x="0" y="494"/>
                        <a:pt x="0" y="1100"/>
                      </a:cubicBezTo>
                      <a:lnTo>
                        <a:pt x="0" y="1787"/>
                      </a:lnTo>
                      <a:cubicBezTo>
                        <a:pt x="886" y="1904"/>
                        <a:pt x="1759" y="2418"/>
                        <a:pt x="2405" y="3001"/>
                      </a:cubicBezTo>
                      <a:cubicBezTo>
                        <a:pt x="2811" y="3364"/>
                        <a:pt x="3081" y="3823"/>
                        <a:pt x="3519" y="4157"/>
                      </a:cubicBezTo>
                      <a:lnTo>
                        <a:pt x="6841" y="4157"/>
                      </a:lnTo>
                      <a:cubicBezTo>
                        <a:pt x="6448" y="4034"/>
                        <a:pt x="6028" y="3962"/>
                        <a:pt x="5659" y="3841"/>
                      </a:cubicBezTo>
                      <a:cubicBezTo>
                        <a:pt x="4856" y="3578"/>
                        <a:pt x="3979" y="3184"/>
                        <a:pt x="3364" y="2592"/>
                      </a:cubicBezTo>
                      <a:cubicBezTo>
                        <a:pt x="2666" y="1919"/>
                        <a:pt x="2429" y="941"/>
                        <a:pt x="2568" y="1"/>
                      </a:cubicBezTo>
                      <a:close/>
                      <a:moveTo>
                        <a:pt x="14123" y="1"/>
                      </a:moveTo>
                      <a:cubicBezTo>
                        <a:pt x="13748" y="325"/>
                        <a:pt x="13357" y="621"/>
                        <a:pt x="12979" y="945"/>
                      </a:cubicBezTo>
                      <a:cubicBezTo>
                        <a:pt x="12724" y="1162"/>
                        <a:pt x="12284" y="1469"/>
                        <a:pt x="12155" y="1795"/>
                      </a:cubicBezTo>
                      <a:cubicBezTo>
                        <a:pt x="11990" y="2205"/>
                        <a:pt x="12307" y="2378"/>
                        <a:pt x="12606" y="2561"/>
                      </a:cubicBezTo>
                      <a:cubicBezTo>
                        <a:pt x="13240" y="2948"/>
                        <a:pt x="13914" y="3275"/>
                        <a:pt x="14191" y="4015"/>
                      </a:cubicBezTo>
                      <a:cubicBezTo>
                        <a:pt x="14209" y="4063"/>
                        <a:pt x="14222" y="4111"/>
                        <a:pt x="14234" y="4157"/>
                      </a:cubicBezTo>
                      <a:lnTo>
                        <a:pt x="16510" y="4157"/>
                      </a:lnTo>
                      <a:cubicBezTo>
                        <a:pt x="17115" y="4157"/>
                        <a:pt x="17609" y="3665"/>
                        <a:pt x="17609" y="3059"/>
                      </a:cubicBezTo>
                      <a:lnTo>
                        <a:pt x="17609" y="2659"/>
                      </a:lnTo>
                      <a:cubicBezTo>
                        <a:pt x="17022" y="2587"/>
                        <a:pt x="16365" y="2609"/>
                        <a:pt x="15862" y="2487"/>
                      </a:cubicBezTo>
                      <a:cubicBezTo>
                        <a:pt x="15414" y="2379"/>
                        <a:pt x="14740" y="2172"/>
                        <a:pt x="15098" y="1633"/>
                      </a:cubicBezTo>
                      <a:cubicBezTo>
                        <a:pt x="15433" y="1131"/>
                        <a:pt x="16367" y="865"/>
                        <a:pt x="16952" y="865"/>
                      </a:cubicBezTo>
                      <a:cubicBezTo>
                        <a:pt x="16968" y="865"/>
                        <a:pt x="16983" y="866"/>
                        <a:pt x="16999" y="866"/>
                      </a:cubicBezTo>
                      <a:cubicBezTo>
                        <a:pt x="17188" y="871"/>
                        <a:pt x="17389" y="902"/>
                        <a:pt x="17598" y="946"/>
                      </a:cubicBezTo>
                      <a:cubicBezTo>
                        <a:pt x="17524" y="412"/>
                        <a:pt x="17065" y="1"/>
                        <a:pt x="16510" y="1"/>
                      </a:cubicBezTo>
                      <a:close/>
                      <a:moveTo>
                        <a:pt x="5381" y="1"/>
                      </a:moveTo>
                      <a:cubicBezTo>
                        <a:pt x="5416" y="304"/>
                        <a:pt x="5448" y="593"/>
                        <a:pt x="5508" y="828"/>
                      </a:cubicBezTo>
                      <a:cubicBezTo>
                        <a:pt x="5658" y="1418"/>
                        <a:pt x="5828" y="1901"/>
                        <a:pt x="6314" y="2311"/>
                      </a:cubicBezTo>
                      <a:cubicBezTo>
                        <a:pt x="6963" y="2860"/>
                        <a:pt x="7816" y="2974"/>
                        <a:pt x="8529" y="3408"/>
                      </a:cubicBezTo>
                      <a:cubicBezTo>
                        <a:pt x="8879" y="3621"/>
                        <a:pt x="9137" y="3855"/>
                        <a:pt x="9310" y="4159"/>
                      </a:cubicBezTo>
                      <a:lnTo>
                        <a:pt x="11710" y="4159"/>
                      </a:lnTo>
                      <a:cubicBezTo>
                        <a:pt x="11370" y="3802"/>
                        <a:pt x="10844" y="3549"/>
                        <a:pt x="10472" y="3363"/>
                      </a:cubicBezTo>
                      <a:cubicBezTo>
                        <a:pt x="9784" y="3017"/>
                        <a:pt x="8654" y="2567"/>
                        <a:pt x="9464" y="1733"/>
                      </a:cubicBezTo>
                      <a:cubicBezTo>
                        <a:pt x="10052" y="1128"/>
                        <a:pt x="10905" y="702"/>
                        <a:pt x="11364" y="1"/>
                      </a:cubicBezTo>
                      <a:lnTo>
                        <a:pt x="9722" y="1"/>
                      </a:lnTo>
                      <a:cubicBezTo>
                        <a:pt x="9839" y="582"/>
                        <a:pt x="9718" y="1208"/>
                        <a:pt x="9102" y="1358"/>
                      </a:cubicBezTo>
                      <a:cubicBezTo>
                        <a:pt x="8998" y="1383"/>
                        <a:pt x="8889" y="1394"/>
                        <a:pt x="8778" y="1394"/>
                      </a:cubicBezTo>
                      <a:cubicBezTo>
                        <a:pt x="8454" y="1394"/>
                        <a:pt x="8115" y="1301"/>
                        <a:pt x="7830" y="1193"/>
                      </a:cubicBezTo>
                      <a:cubicBezTo>
                        <a:pt x="7287" y="986"/>
                        <a:pt x="6892" y="793"/>
                        <a:pt x="6978" y="191"/>
                      </a:cubicBezTo>
                      <a:cubicBezTo>
                        <a:pt x="6988" y="125"/>
                        <a:pt x="6998" y="63"/>
                        <a:pt x="7007"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8" name="Google Shape;2432;p39">
                  <a:extLst>
                    <a:ext uri="{FF2B5EF4-FFF2-40B4-BE49-F238E27FC236}">
                      <a16:creationId xmlns:a16="http://schemas.microsoft.com/office/drawing/2014/main" id="{A6E7948E-FA32-303F-8649-3952DA1B17C3}"/>
                    </a:ext>
                  </a:extLst>
                </p:cNvPr>
                <p:cNvSpPr/>
                <p:nvPr/>
              </p:nvSpPr>
              <p:spPr>
                <a:xfrm>
                  <a:off x="6922475" y="3139725"/>
                  <a:ext cx="41600" cy="145750"/>
                </a:xfrm>
                <a:custGeom>
                  <a:avLst/>
                  <a:gdLst/>
                  <a:ahLst/>
                  <a:cxnLst/>
                  <a:rect l="l" t="t" r="r" b="b"/>
                  <a:pathLst>
                    <a:path w="1664" h="5830" extrusionOk="0">
                      <a:moveTo>
                        <a:pt x="832" y="1"/>
                      </a:moveTo>
                      <a:lnTo>
                        <a:pt x="1" y="832"/>
                      </a:lnTo>
                      <a:lnTo>
                        <a:pt x="832" y="1664"/>
                      </a:lnTo>
                      <a:lnTo>
                        <a:pt x="1664" y="832"/>
                      </a:lnTo>
                      <a:lnTo>
                        <a:pt x="832" y="1"/>
                      </a:lnTo>
                      <a:close/>
                      <a:moveTo>
                        <a:pt x="832" y="2085"/>
                      </a:moveTo>
                      <a:lnTo>
                        <a:pt x="1" y="2916"/>
                      </a:lnTo>
                      <a:lnTo>
                        <a:pt x="832" y="3748"/>
                      </a:lnTo>
                      <a:lnTo>
                        <a:pt x="1664" y="2916"/>
                      </a:lnTo>
                      <a:lnTo>
                        <a:pt x="832" y="2085"/>
                      </a:lnTo>
                      <a:close/>
                      <a:moveTo>
                        <a:pt x="832" y="4167"/>
                      </a:moveTo>
                      <a:lnTo>
                        <a:pt x="1" y="4998"/>
                      </a:lnTo>
                      <a:lnTo>
                        <a:pt x="832" y="5830"/>
                      </a:lnTo>
                      <a:lnTo>
                        <a:pt x="1664" y="4998"/>
                      </a:lnTo>
                      <a:lnTo>
                        <a:pt x="832" y="4167"/>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9" name="Google Shape;2433;p39">
                  <a:extLst>
                    <a:ext uri="{FF2B5EF4-FFF2-40B4-BE49-F238E27FC236}">
                      <a16:creationId xmlns:a16="http://schemas.microsoft.com/office/drawing/2014/main" id="{4387D0E4-0AF1-1B5F-FC64-16788ED3D837}"/>
                    </a:ext>
                  </a:extLst>
                </p:cNvPr>
                <p:cNvSpPr/>
                <p:nvPr/>
              </p:nvSpPr>
              <p:spPr>
                <a:xfrm>
                  <a:off x="7837925" y="3139725"/>
                  <a:ext cx="93300" cy="145750"/>
                </a:xfrm>
                <a:custGeom>
                  <a:avLst/>
                  <a:gdLst/>
                  <a:ahLst/>
                  <a:cxnLst/>
                  <a:rect l="l" t="t" r="r" b="b"/>
                  <a:pathLst>
                    <a:path w="3732" h="5830" extrusionOk="0">
                      <a:moveTo>
                        <a:pt x="833" y="1"/>
                      </a:moveTo>
                      <a:lnTo>
                        <a:pt x="0" y="832"/>
                      </a:lnTo>
                      <a:lnTo>
                        <a:pt x="833" y="1664"/>
                      </a:lnTo>
                      <a:lnTo>
                        <a:pt x="1664" y="832"/>
                      </a:lnTo>
                      <a:lnTo>
                        <a:pt x="833" y="1"/>
                      </a:lnTo>
                      <a:close/>
                      <a:moveTo>
                        <a:pt x="2899" y="2"/>
                      </a:moveTo>
                      <a:lnTo>
                        <a:pt x="2068" y="834"/>
                      </a:lnTo>
                      <a:lnTo>
                        <a:pt x="2899" y="1665"/>
                      </a:lnTo>
                      <a:lnTo>
                        <a:pt x="3731" y="834"/>
                      </a:lnTo>
                      <a:lnTo>
                        <a:pt x="2899" y="2"/>
                      </a:lnTo>
                      <a:close/>
                      <a:moveTo>
                        <a:pt x="833" y="2085"/>
                      </a:moveTo>
                      <a:lnTo>
                        <a:pt x="0" y="2916"/>
                      </a:lnTo>
                      <a:lnTo>
                        <a:pt x="833" y="3748"/>
                      </a:lnTo>
                      <a:lnTo>
                        <a:pt x="1664" y="2916"/>
                      </a:lnTo>
                      <a:lnTo>
                        <a:pt x="833" y="2085"/>
                      </a:lnTo>
                      <a:close/>
                      <a:moveTo>
                        <a:pt x="2899" y="2085"/>
                      </a:moveTo>
                      <a:lnTo>
                        <a:pt x="2068" y="2916"/>
                      </a:lnTo>
                      <a:lnTo>
                        <a:pt x="2899" y="3748"/>
                      </a:lnTo>
                      <a:lnTo>
                        <a:pt x="3731" y="2916"/>
                      </a:lnTo>
                      <a:lnTo>
                        <a:pt x="2899" y="2085"/>
                      </a:lnTo>
                      <a:close/>
                      <a:moveTo>
                        <a:pt x="833" y="4167"/>
                      </a:moveTo>
                      <a:lnTo>
                        <a:pt x="0" y="4998"/>
                      </a:lnTo>
                      <a:lnTo>
                        <a:pt x="833" y="5830"/>
                      </a:lnTo>
                      <a:lnTo>
                        <a:pt x="1664" y="4998"/>
                      </a:lnTo>
                      <a:lnTo>
                        <a:pt x="833" y="4167"/>
                      </a:lnTo>
                      <a:close/>
                      <a:moveTo>
                        <a:pt x="2899" y="4167"/>
                      </a:moveTo>
                      <a:lnTo>
                        <a:pt x="2068" y="4998"/>
                      </a:lnTo>
                      <a:lnTo>
                        <a:pt x="2899" y="5830"/>
                      </a:lnTo>
                      <a:lnTo>
                        <a:pt x="3731" y="4998"/>
                      </a:lnTo>
                      <a:lnTo>
                        <a:pt x="2899" y="4167"/>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0" name="Google Shape;2434;p39">
                  <a:extLst>
                    <a:ext uri="{FF2B5EF4-FFF2-40B4-BE49-F238E27FC236}">
                      <a16:creationId xmlns:a16="http://schemas.microsoft.com/office/drawing/2014/main" id="{9425473B-1AB0-2962-8AD4-45431954B5EC}"/>
                    </a:ext>
                  </a:extLst>
                </p:cNvPr>
                <p:cNvSpPr/>
                <p:nvPr/>
              </p:nvSpPr>
              <p:spPr>
                <a:xfrm>
                  <a:off x="7026000" y="3167075"/>
                  <a:ext cx="86950" cy="86925"/>
                </a:xfrm>
                <a:custGeom>
                  <a:avLst/>
                  <a:gdLst/>
                  <a:ahLst/>
                  <a:cxnLst/>
                  <a:rect l="l" t="t" r="r" b="b"/>
                  <a:pathLst>
                    <a:path w="3478" h="3477" extrusionOk="0">
                      <a:moveTo>
                        <a:pt x="1739" y="1"/>
                      </a:moveTo>
                      <a:cubicBezTo>
                        <a:pt x="780" y="1"/>
                        <a:pt x="1" y="779"/>
                        <a:pt x="1" y="1739"/>
                      </a:cubicBezTo>
                      <a:cubicBezTo>
                        <a:pt x="1" y="2699"/>
                        <a:pt x="780" y="3477"/>
                        <a:pt x="1739" y="3477"/>
                      </a:cubicBezTo>
                      <a:cubicBezTo>
                        <a:pt x="2699" y="3477"/>
                        <a:pt x="3477" y="2699"/>
                        <a:pt x="3477" y="1739"/>
                      </a:cubicBezTo>
                      <a:cubicBezTo>
                        <a:pt x="3477" y="779"/>
                        <a:pt x="2699" y="1"/>
                        <a:pt x="1739"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11" name="Google Shape;2435;p39">
                <a:extLst>
                  <a:ext uri="{FF2B5EF4-FFF2-40B4-BE49-F238E27FC236}">
                    <a16:creationId xmlns:a16="http://schemas.microsoft.com/office/drawing/2014/main" id="{770395A3-7EFE-BC9D-4AA5-415B37FB4B44}"/>
                  </a:ext>
                </a:extLst>
              </p:cNvPr>
              <p:cNvGrpSpPr/>
              <p:nvPr/>
            </p:nvGrpSpPr>
            <p:grpSpPr>
              <a:xfrm rot="5400000">
                <a:off x="3955718" y="3316785"/>
                <a:ext cx="2825858" cy="182784"/>
                <a:chOff x="6853950" y="1468025"/>
                <a:chExt cx="1261600" cy="81600"/>
              </a:xfrm>
            </p:grpSpPr>
            <p:sp>
              <p:nvSpPr>
                <p:cNvPr id="12" name="Google Shape;2436;p39">
                  <a:extLst>
                    <a:ext uri="{FF2B5EF4-FFF2-40B4-BE49-F238E27FC236}">
                      <a16:creationId xmlns:a16="http://schemas.microsoft.com/office/drawing/2014/main" id="{63C23EA5-E26E-7EF3-5644-99FDCCC48201}"/>
                    </a:ext>
                  </a:extLst>
                </p:cNvPr>
                <p:cNvSpPr/>
                <p:nvPr/>
              </p:nvSpPr>
              <p:spPr>
                <a:xfrm>
                  <a:off x="6853950" y="1468025"/>
                  <a:ext cx="1261600" cy="81575"/>
                </a:xfrm>
                <a:custGeom>
                  <a:avLst/>
                  <a:gdLst/>
                  <a:ahLst/>
                  <a:cxnLst/>
                  <a:rect l="l" t="t" r="r" b="b"/>
                  <a:pathLst>
                    <a:path w="50464" h="3263" extrusionOk="0">
                      <a:moveTo>
                        <a:pt x="1" y="1"/>
                      </a:moveTo>
                      <a:lnTo>
                        <a:pt x="1" y="3263"/>
                      </a:lnTo>
                      <a:lnTo>
                        <a:pt x="50463" y="3263"/>
                      </a:lnTo>
                      <a:lnTo>
                        <a:pt x="50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3" name="Google Shape;2437;p39">
                  <a:extLst>
                    <a:ext uri="{FF2B5EF4-FFF2-40B4-BE49-F238E27FC236}">
                      <a16:creationId xmlns:a16="http://schemas.microsoft.com/office/drawing/2014/main" id="{05FD2C7B-10D1-9E60-458B-9D79AE73EF23}"/>
                    </a:ext>
                  </a:extLst>
                </p:cNvPr>
                <p:cNvSpPr/>
                <p:nvPr/>
              </p:nvSpPr>
              <p:spPr>
                <a:xfrm>
                  <a:off x="6903275" y="1479450"/>
                  <a:ext cx="359525" cy="58775"/>
                </a:xfrm>
                <a:custGeom>
                  <a:avLst/>
                  <a:gdLst/>
                  <a:ahLst/>
                  <a:cxnLst/>
                  <a:rect l="l" t="t" r="r" b="b"/>
                  <a:pathLst>
                    <a:path w="14381" h="2351" extrusionOk="0">
                      <a:moveTo>
                        <a:pt x="0" y="0"/>
                      </a:moveTo>
                      <a:lnTo>
                        <a:pt x="0" y="2350"/>
                      </a:lnTo>
                      <a:lnTo>
                        <a:pt x="14381" y="2350"/>
                      </a:lnTo>
                      <a:lnTo>
                        <a:pt x="14381" y="0"/>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14" name="Google Shape;2438;p39">
                  <a:extLst>
                    <a:ext uri="{FF2B5EF4-FFF2-40B4-BE49-F238E27FC236}">
                      <a16:creationId xmlns:a16="http://schemas.microsoft.com/office/drawing/2014/main" id="{DD45D87D-4598-C2DC-E6D3-C6855B3240E1}"/>
                    </a:ext>
                  </a:extLst>
                </p:cNvPr>
                <p:cNvSpPr/>
                <p:nvPr/>
              </p:nvSpPr>
              <p:spPr>
                <a:xfrm>
                  <a:off x="7315925" y="1484700"/>
                  <a:ext cx="124850" cy="48275"/>
                </a:xfrm>
                <a:custGeom>
                  <a:avLst/>
                  <a:gdLst/>
                  <a:ahLst/>
                  <a:cxnLst/>
                  <a:rect l="l" t="t" r="r" b="b"/>
                  <a:pathLst>
                    <a:path w="4994" h="1931" extrusionOk="0">
                      <a:moveTo>
                        <a:pt x="1147" y="1"/>
                      </a:moveTo>
                      <a:cubicBezTo>
                        <a:pt x="1146" y="1"/>
                        <a:pt x="1145" y="1"/>
                        <a:pt x="1143" y="1"/>
                      </a:cubicBezTo>
                      <a:cubicBezTo>
                        <a:pt x="855" y="3"/>
                        <a:pt x="526" y="79"/>
                        <a:pt x="310" y="293"/>
                      </a:cubicBezTo>
                      <a:cubicBezTo>
                        <a:pt x="294" y="309"/>
                        <a:pt x="280" y="325"/>
                        <a:pt x="265" y="342"/>
                      </a:cubicBezTo>
                      <a:cubicBezTo>
                        <a:pt x="52" y="595"/>
                        <a:pt x="1" y="1131"/>
                        <a:pt x="138" y="1428"/>
                      </a:cubicBezTo>
                      <a:cubicBezTo>
                        <a:pt x="291" y="1761"/>
                        <a:pt x="758" y="1930"/>
                        <a:pt x="1111" y="1930"/>
                      </a:cubicBezTo>
                      <a:cubicBezTo>
                        <a:pt x="1126" y="1930"/>
                        <a:pt x="1141" y="1930"/>
                        <a:pt x="1155" y="1929"/>
                      </a:cubicBezTo>
                      <a:cubicBezTo>
                        <a:pt x="1571" y="1912"/>
                        <a:pt x="1972" y="1785"/>
                        <a:pt x="2111" y="1346"/>
                      </a:cubicBezTo>
                      <a:cubicBezTo>
                        <a:pt x="2195" y="1085"/>
                        <a:pt x="2214" y="785"/>
                        <a:pt x="2078" y="539"/>
                      </a:cubicBezTo>
                      <a:cubicBezTo>
                        <a:pt x="1867" y="159"/>
                        <a:pt x="1564" y="1"/>
                        <a:pt x="1147" y="1"/>
                      </a:cubicBezTo>
                      <a:close/>
                      <a:moveTo>
                        <a:pt x="3927" y="1"/>
                      </a:moveTo>
                      <a:cubicBezTo>
                        <a:pt x="3926" y="1"/>
                        <a:pt x="3925" y="1"/>
                        <a:pt x="3923" y="1"/>
                      </a:cubicBezTo>
                      <a:cubicBezTo>
                        <a:pt x="3634" y="3"/>
                        <a:pt x="3304" y="79"/>
                        <a:pt x="3089" y="293"/>
                      </a:cubicBezTo>
                      <a:cubicBezTo>
                        <a:pt x="3073" y="309"/>
                        <a:pt x="3058" y="325"/>
                        <a:pt x="3043" y="342"/>
                      </a:cubicBezTo>
                      <a:cubicBezTo>
                        <a:pt x="2831" y="595"/>
                        <a:pt x="2780" y="1131"/>
                        <a:pt x="2917" y="1428"/>
                      </a:cubicBezTo>
                      <a:cubicBezTo>
                        <a:pt x="3071" y="1761"/>
                        <a:pt x="3536" y="1930"/>
                        <a:pt x="3889" y="1930"/>
                      </a:cubicBezTo>
                      <a:cubicBezTo>
                        <a:pt x="3904" y="1930"/>
                        <a:pt x="3919" y="1930"/>
                        <a:pt x="3934" y="1929"/>
                      </a:cubicBezTo>
                      <a:cubicBezTo>
                        <a:pt x="4351" y="1912"/>
                        <a:pt x="4752" y="1785"/>
                        <a:pt x="4891" y="1346"/>
                      </a:cubicBezTo>
                      <a:cubicBezTo>
                        <a:pt x="4973" y="1084"/>
                        <a:pt x="4994" y="785"/>
                        <a:pt x="4858" y="539"/>
                      </a:cubicBezTo>
                      <a:cubicBezTo>
                        <a:pt x="4647" y="159"/>
                        <a:pt x="4344" y="1"/>
                        <a:pt x="392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5" name="Google Shape;2439;p39">
                  <a:extLst>
                    <a:ext uri="{FF2B5EF4-FFF2-40B4-BE49-F238E27FC236}">
                      <a16:creationId xmlns:a16="http://schemas.microsoft.com/office/drawing/2014/main" id="{CB65ED36-8D26-EAA0-3018-82B366F3061E}"/>
                    </a:ext>
                  </a:extLst>
                </p:cNvPr>
                <p:cNvSpPr/>
                <p:nvPr/>
              </p:nvSpPr>
              <p:spPr>
                <a:xfrm>
                  <a:off x="7502925" y="1468025"/>
                  <a:ext cx="70575" cy="81575"/>
                </a:xfrm>
                <a:custGeom>
                  <a:avLst/>
                  <a:gdLst/>
                  <a:ahLst/>
                  <a:cxnLst/>
                  <a:rect l="l" t="t" r="r" b="b"/>
                  <a:pathLst>
                    <a:path w="2823" h="3263" extrusionOk="0">
                      <a:moveTo>
                        <a:pt x="1" y="1"/>
                      </a:moveTo>
                      <a:lnTo>
                        <a:pt x="1" y="3263"/>
                      </a:lnTo>
                      <a:lnTo>
                        <a:pt x="2822" y="3263"/>
                      </a:lnTo>
                      <a:lnTo>
                        <a:pt x="2822"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 name="Google Shape;2440;p39">
                  <a:extLst>
                    <a:ext uri="{FF2B5EF4-FFF2-40B4-BE49-F238E27FC236}">
                      <a16:creationId xmlns:a16="http://schemas.microsoft.com/office/drawing/2014/main" id="{9928A10A-D52B-E90E-455D-B3BCEAD18A9F}"/>
                    </a:ext>
                  </a:extLst>
                </p:cNvPr>
                <p:cNvSpPr/>
                <p:nvPr/>
              </p:nvSpPr>
              <p:spPr>
                <a:xfrm>
                  <a:off x="7532875" y="1468025"/>
                  <a:ext cx="10600" cy="81575"/>
                </a:xfrm>
                <a:custGeom>
                  <a:avLst/>
                  <a:gdLst/>
                  <a:ahLst/>
                  <a:cxnLst/>
                  <a:rect l="l" t="t" r="r" b="b"/>
                  <a:pathLst>
                    <a:path w="424" h="3263" extrusionOk="0">
                      <a:moveTo>
                        <a:pt x="0" y="1"/>
                      </a:moveTo>
                      <a:lnTo>
                        <a:pt x="0" y="3263"/>
                      </a:lnTo>
                      <a:lnTo>
                        <a:pt x="424" y="3263"/>
                      </a:lnTo>
                      <a:lnTo>
                        <a:pt x="424"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 name="Google Shape;2441;p39">
                  <a:extLst>
                    <a:ext uri="{FF2B5EF4-FFF2-40B4-BE49-F238E27FC236}">
                      <a16:creationId xmlns:a16="http://schemas.microsoft.com/office/drawing/2014/main" id="{252E17C9-C532-1573-6C8A-99165EE79FD7}"/>
                    </a:ext>
                  </a:extLst>
                </p:cNvPr>
                <p:cNvSpPr/>
                <p:nvPr/>
              </p:nvSpPr>
              <p:spPr>
                <a:xfrm>
                  <a:off x="7606775" y="1468025"/>
                  <a:ext cx="10625" cy="81575"/>
                </a:xfrm>
                <a:custGeom>
                  <a:avLst/>
                  <a:gdLst/>
                  <a:ahLst/>
                  <a:cxnLst/>
                  <a:rect l="l" t="t" r="r" b="b"/>
                  <a:pathLst>
                    <a:path w="425" h="3263" extrusionOk="0">
                      <a:moveTo>
                        <a:pt x="1" y="1"/>
                      </a:moveTo>
                      <a:lnTo>
                        <a:pt x="1" y="3263"/>
                      </a:lnTo>
                      <a:lnTo>
                        <a:pt x="424" y="3263"/>
                      </a:lnTo>
                      <a:lnTo>
                        <a:pt x="424"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8" name="Google Shape;2442;p39">
                  <a:extLst>
                    <a:ext uri="{FF2B5EF4-FFF2-40B4-BE49-F238E27FC236}">
                      <a16:creationId xmlns:a16="http://schemas.microsoft.com/office/drawing/2014/main" id="{24A737F0-8007-B903-5B32-D8931529AFFB}"/>
                    </a:ext>
                  </a:extLst>
                </p:cNvPr>
                <p:cNvSpPr/>
                <p:nvPr/>
              </p:nvSpPr>
              <p:spPr>
                <a:xfrm>
                  <a:off x="8027800" y="1468050"/>
                  <a:ext cx="62450" cy="81575"/>
                </a:xfrm>
                <a:custGeom>
                  <a:avLst/>
                  <a:gdLst/>
                  <a:ahLst/>
                  <a:cxnLst/>
                  <a:rect l="l" t="t" r="r" b="b"/>
                  <a:pathLst>
                    <a:path w="2498" h="3263" extrusionOk="0">
                      <a:moveTo>
                        <a:pt x="0" y="1"/>
                      </a:moveTo>
                      <a:lnTo>
                        <a:pt x="0" y="3263"/>
                      </a:lnTo>
                      <a:lnTo>
                        <a:pt x="1480" y="3263"/>
                      </a:lnTo>
                      <a:lnTo>
                        <a:pt x="1480" y="1"/>
                      </a:lnTo>
                      <a:close/>
                      <a:moveTo>
                        <a:pt x="2074" y="1"/>
                      </a:moveTo>
                      <a:lnTo>
                        <a:pt x="2074" y="3263"/>
                      </a:lnTo>
                      <a:lnTo>
                        <a:pt x="2498" y="3263"/>
                      </a:lnTo>
                      <a:lnTo>
                        <a:pt x="2498"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 name="Google Shape;2443;p39">
                  <a:extLst>
                    <a:ext uri="{FF2B5EF4-FFF2-40B4-BE49-F238E27FC236}">
                      <a16:creationId xmlns:a16="http://schemas.microsoft.com/office/drawing/2014/main" id="{CB8FB4B1-FC66-6A70-ECB4-BF06F1D06133}"/>
                    </a:ext>
                  </a:extLst>
                </p:cNvPr>
                <p:cNvSpPr/>
                <p:nvPr/>
              </p:nvSpPr>
              <p:spPr>
                <a:xfrm>
                  <a:off x="7656550" y="1498825"/>
                  <a:ext cx="279400" cy="20050"/>
                </a:xfrm>
                <a:custGeom>
                  <a:avLst/>
                  <a:gdLst/>
                  <a:ahLst/>
                  <a:cxnLst/>
                  <a:rect l="l" t="t" r="r" b="b"/>
                  <a:pathLst>
                    <a:path w="11176" h="802" extrusionOk="0">
                      <a:moveTo>
                        <a:pt x="31" y="1"/>
                      </a:moveTo>
                      <a:cubicBezTo>
                        <a:pt x="31" y="18"/>
                        <a:pt x="17" y="32"/>
                        <a:pt x="0" y="32"/>
                      </a:cubicBezTo>
                      <a:lnTo>
                        <a:pt x="0" y="771"/>
                      </a:lnTo>
                      <a:cubicBezTo>
                        <a:pt x="17" y="771"/>
                        <a:pt x="31" y="784"/>
                        <a:pt x="31" y="801"/>
                      </a:cubicBezTo>
                      <a:lnTo>
                        <a:pt x="770" y="801"/>
                      </a:lnTo>
                      <a:cubicBezTo>
                        <a:pt x="769" y="784"/>
                        <a:pt x="784" y="771"/>
                        <a:pt x="801" y="771"/>
                      </a:cubicBezTo>
                      <a:lnTo>
                        <a:pt x="801" y="32"/>
                      </a:lnTo>
                      <a:cubicBezTo>
                        <a:pt x="784" y="32"/>
                        <a:pt x="770" y="18"/>
                        <a:pt x="770" y="1"/>
                      </a:cubicBezTo>
                      <a:close/>
                      <a:moveTo>
                        <a:pt x="2106" y="1"/>
                      </a:moveTo>
                      <a:cubicBezTo>
                        <a:pt x="2106" y="18"/>
                        <a:pt x="2092" y="32"/>
                        <a:pt x="2075" y="32"/>
                      </a:cubicBezTo>
                      <a:lnTo>
                        <a:pt x="2075" y="771"/>
                      </a:lnTo>
                      <a:cubicBezTo>
                        <a:pt x="2092" y="771"/>
                        <a:pt x="2106" y="784"/>
                        <a:pt x="2106" y="801"/>
                      </a:cubicBezTo>
                      <a:lnTo>
                        <a:pt x="2845" y="801"/>
                      </a:lnTo>
                      <a:cubicBezTo>
                        <a:pt x="2844" y="784"/>
                        <a:pt x="2859" y="771"/>
                        <a:pt x="2876" y="771"/>
                      </a:cubicBezTo>
                      <a:lnTo>
                        <a:pt x="2876" y="32"/>
                      </a:lnTo>
                      <a:cubicBezTo>
                        <a:pt x="2859" y="32"/>
                        <a:pt x="2845" y="18"/>
                        <a:pt x="2845" y="1"/>
                      </a:cubicBezTo>
                      <a:close/>
                      <a:moveTo>
                        <a:pt x="4181" y="1"/>
                      </a:moveTo>
                      <a:cubicBezTo>
                        <a:pt x="4181" y="18"/>
                        <a:pt x="4167" y="32"/>
                        <a:pt x="4150" y="32"/>
                      </a:cubicBezTo>
                      <a:lnTo>
                        <a:pt x="4150" y="771"/>
                      </a:lnTo>
                      <a:cubicBezTo>
                        <a:pt x="4167" y="771"/>
                        <a:pt x="4181" y="784"/>
                        <a:pt x="4181" y="801"/>
                      </a:cubicBezTo>
                      <a:lnTo>
                        <a:pt x="4920" y="801"/>
                      </a:lnTo>
                      <a:cubicBezTo>
                        <a:pt x="4919" y="784"/>
                        <a:pt x="4934" y="771"/>
                        <a:pt x="4951" y="771"/>
                      </a:cubicBezTo>
                      <a:lnTo>
                        <a:pt x="4951" y="32"/>
                      </a:lnTo>
                      <a:cubicBezTo>
                        <a:pt x="4934" y="32"/>
                        <a:pt x="4920" y="18"/>
                        <a:pt x="4920" y="1"/>
                      </a:cubicBezTo>
                      <a:close/>
                      <a:moveTo>
                        <a:pt x="6255" y="1"/>
                      </a:moveTo>
                      <a:cubicBezTo>
                        <a:pt x="6255" y="18"/>
                        <a:pt x="6241" y="32"/>
                        <a:pt x="6224" y="32"/>
                      </a:cubicBezTo>
                      <a:lnTo>
                        <a:pt x="6224" y="771"/>
                      </a:lnTo>
                      <a:cubicBezTo>
                        <a:pt x="6241" y="771"/>
                        <a:pt x="6255" y="784"/>
                        <a:pt x="6255" y="801"/>
                      </a:cubicBezTo>
                      <a:lnTo>
                        <a:pt x="6994" y="801"/>
                      </a:lnTo>
                      <a:cubicBezTo>
                        <a:pt x="6994" y="784"/>
                        <a:pt x="7009" y="771"/>
                        <a:pt x="7025" y="771"/>
                      </a:cubicBezTo>
                      <a:lnTo>
                        <a:pt x="7025" y="32"/>
                      </a:lnTo>
                      <a:cubicBezTo>
                        <a:pt x="7007" y="32"/>
                        <a:pt x="6994" y="18"/>
                        <a:pt x="6994" y="1"/>
                      </a:cubicBezTo>
                      <a:close/>
                      <a:moveTo>
                        <a:pt x="8330" y="1"/>
                      </a:moveTo>
                      <a:cubicBezTo>
                        <a:pt x="8330" y="18"/>
                        <a:pt x="8316" y="32"/>
                        <a:pt x="8299" y="32"/>
                      </a:cubicBezTo>
                      <a:lnTo>
                        <a:pt x="8299" y="771"/>
                      </a:lnTo>
                      <a:cubicBezTo>
                        <a:pt x="8316" y="771"/>
                        <a:pt x="8330" y="784"/>
                        <a:pt x="8330" y="801"/>
                      </a:cubicBezTo>
                      <a:lnTo>
                        <a:pt x="9069" y="801"/>
                      </a:lnTo>
                      <a:cubicBezTo>
                        <a:pt x="9069" y="784"/>
                        <a:pt x="9084" y="771"/>
                        <a:pt x="9100" y="771"/>
                      </a:cubicBezTo>
                      <a:lnTo>
                        <a:pt x="9100" y="32"/>
                      </a:lnTo>
                      <a:cubicBezTo>
                        <a:pt x="9082" y="32"/>
                        <a:pt x="9069" y="18"/>
                        <a:pt x="9069" y="1"/>
                      </a:cubicBezTo>
                      <a:close/>
                      <a:moveTo>
                        <a:pt x="10405" y="1"/>
                      </a:moveTo>
                      <a:cubicBezTo>
                        <a:pt x="10405" y="18"/>
                        <a:pt x="10391" y="32"/>
                        <a:pt x="10374" y="32"/>
                      </a:cubicBezTo>
                      <a:lnTo>
                        <a:pt x="10374" y="771"/>
                      </a:lnTo>
                      <a:cubicBezTo>
                        <a:pt x="10391" y="771"/>
                        <a:pt x="10405" y="784"/>
                        <a:pt x="10405" y="802"/>
                      </a:cubicBezTo>
                      <a:lnTo>
                        <a:pt x="11144" y="802"/>
                      </a:lnTo>
                      <a:cubicBezTo>
                        <a:pt x="11144" y="784"/>
                        <a:pt x="11159" y="771"/>
                        <a:pt x="11175" y="771"/>
                      </a:cubicBezTo>
                      <a:lnTo>
                        <a:pt x="11175" y="32"/>
                      </a:lnTo>
                      <a:cubicBezTo>
                        <a:pt x="11157" y="32"/>
                        <a:pt x="11144" y="18"/>
                        <a:pt x="11144"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0" name="Google Shape;2444;p39">
                  <a:extLst>
                    <a:ext uri="{FF2B5EF4-FFF2-40B4-BE49-F238E27FC236}">
                      <a16:creationId xmlns:a16="http://schemas.microsoft.com/office/drawing/2014/main" id="{AD0D34B7-EF4F-809F-C315-35865BCE6633}"/>
                    </a:ext>
                  </a:extLst>
                </p:cNvPr>
                <p:cNvSpPr/>
                <p:nvPr/>
              </p:nvSpPr>
              <p:spPr>
                <a:xfrm>
                  <a:off x="6918025" y="1489900"/>
                  <a:ext cx="330500" cy="37850"/>
                </a:xfrm>
                <a:custGeom>
                  <a:avLst/>
                  <a:gdLst/>
                  <a:ahLst/>
                  <a:cxnLst/>
                  <a:rect l="l" t="t" r="r" b="b"/>
                  <a:pathLst>
                    <a:path w="13220" h="1514" extrusionOk="0">
                      <a:moveTo>
                        <a:pt x="10399" y="0"/>
                      </a:moveTo>
                      <a:cubicBezTo>
                        <a:pt x="10235" y="0"/>
                        <a:pt x="10071" y="9"/>
                        <a:pt x="9910" y="20"/>
                      </a:cubicBezTo>
                      <a:cubicBezTo>
                        <a:pt x="9752" y="29"/>
                        <a:pt x="9589" y="39"/>
                        <a:pt x="9426" y="39"/>
                      </a:cubicBezTo>
                      <a:cubicBezTo>
                        <a:pt x="9398" y="39"/>
                        <a:pt x="9371" y="38"/>
                        <a:pt x="9343" y="38"/>
                      </a:cubicBezTo>
                      <a:cubicBezTo>
                        <a:pt x="9246" y="36"/>
                        <a:pt x="9150" y="33"/>
                        <a:pt x="9052" y="30"/>
                      </a:cubicBezTo>
                      <a:cubicBezTo>
                        <a:pt x="8892" y="25"/>
                        <a:pt x="8729" y="20"/>
                        <a:pt x="8565" y="20"/>
                      </a:cubicBezTo>
                      <a:cubicBezTo>
                        <a:pt x="8419" y="20"/>
                        <a:pt x="8274" y="24"/>
                        <a:pt x="8128" y="36"/>
                      </a:cubicBezTo>
                      <a:cubicBezTo>
                        <a:pt x="7870" y="55"/>
                        <a:pt x="7602" y="65"/>
                        <a:pt x="7345" y="73"/>
                      </a:cubicBezTo>
                      <a:lnTo>
                        <a:pt x="7228" y="76"/>
                      </a:lnTo>
                      <a:cubicBezTo>
                        <a:pt x="7160" y="78"/>
                        <a:pt x="7093" y="79"/>
                        <a:pt x="7026" y="79"/>
                      </a:cubicBezTo>
                      <a:cubicBezTo>
                        <a:pt x="6789" y="79"/>
                        <a:pt x="6553" y="68"/>
                        <a:pt x="6322" y="57"/>
                      </a:cubicBezTo>
                      <a:cubicBezTo>
                        <a:pt x="6090" y="46"/>
                        <a:pt x="5852" y="33"/>
                        <a:pt x="5610" y="33"/>
                      </a:cubicBezTo>
                      <a:cubicBezTo>
                        <a:pt x="5539" y="33"/>
                        <a:pt x="5467" y="34"/>
                        <a:pt x="5396" y="37"/>
                      </a:cubicBezTo>
                      <a:cubicBezTo>
                        <a:pt x="5138" y="44"/>
                        <a:pt x="4878" y="50"/>
                        <a:pt x="4620" y="54"/>
                      </a:cubicBezTo>
                      <a:cubicBezTo>
                        <a:pt x="4199" y="60"/>
                        <a:pt x="3763" y="69"/>
                        <a:pt x="3335" y="95"/>
                      </a:cubicBezTo>
                      <a:cubicBezTo>
                        <a:pt x="3061" y="110"/>
                        <a:pt x="2788" y="116"/>
                        <a:pt x="2500" y="116"/>
                      </a:cubicBezTo>
                      <a:cubicBezTo>
                        <a:pt x="2246" y="116"/>
                        <a:pt x="1980" y="111"/>
                        <a:pt x="1693" y="104"/>
                      </a:cubicBezTo>
                      <a:cubicBezTo>
                        <a:pt x="1667" y="104"/>
                        <a:pt x="1641" y="103"/>
                        <a:pt x="1614" y="103"/>
                      </a:cubicBezTo>
                      <a:cubicBezTo>
                        <a:pt x="1498" y="103"/>
                        <a:pt x="1375" y="108"/>
                        <a:pt x="1246" y="113"/>
                      </a:cubicBezTo>
                      <a:cubicBezTo>
                        <a:pt x="1115" y="118"/>
                        <a:pt x="983" y="123"/>
                        <a:pt x="854" y="123"/>
                      </a:cubicBezTo>
                      <a:cubicBezTo>
                        <a:pt x="613" y="123"/>
                        <a:pt x="381" y="105"/>
                        <a:pt x="185" y="38"/>
                      </a:cubicBezTo>
                      <a:cubicBezTo>
                        <a:pt x="177" y="35"/>
                        <a:pt x="169" y="33"/>
                        <a:pt x="161" y="33"/>
                      </a:cubicBezTo>
                      <a:cubicBezTo>
                        <a:pt x="132" y="33"/>
                        <a:pt x="105" y="52"/>
                        <a:pt x="96" y="81"/>
                      </a:cubicBezTo>
                      <a:cubicBezTo>
                        <a:pt x="83" y="117"/>
                        <a:pt x="102" y="157"/>
                        <a:pt x="139" y="169"/>
                      </a:cubicBezTo>
                      <a:cubicBezTo>
                        <a:pt x="354" y="244"/>
                        <a:pt x="600" y="262"/>
                        <a:pt x="853" y="262"/>
                      </a:cubicBezTo>
                      <a:cubicBezTo>
                        <a:pt x="985" y="262"/>
                        <a:pt x="1118" y="257"/>
                        <a:pt x="1249" y="253"/>
                      </a:cubicBezTo>
                      <a:cubicBezTo>
                        <a:pt x="1371" y="249"/>
                        <a:pt x="1489" y="244"/>
                        <a:pt x="1599" y="244"/>
                      </a:cubicBezTo>
                      <a:cubicBezTo>
                        <a:pt x="1628" y="244"/>
                        <a:pt x="1657" y="245"/>
                        <a:pt x="1685" y="245"/>
                      </a:cubicBezTo>
                      <a:cubicBezTo>
                        <a:pt x="1964" y="252"/>
                        <a:pt x="2222" y="256"/>
                        <a:pt x="2469" y="256"/>
                      </a:cubicBezTo>
                      <a:cubicBezTo>
                        <a:pt x="2769" y="256"/>
                        <a:pt x="3054" y="250"/>
                        <a:pt x="3340" y="234"/>
                      </a:cubicBezTo>
                      <a:cubicBezTo>
                        <a:pt x="3766" y="208"/>
                        <a:pt x="4201" y="201"/>
                        <a:pt x="4620" y="193"/>
                      </a:cubicBezTo>
                      <a:cubicBezTo>
                        <a:pt x="4880" y="189"/>
                        <a:pt x="5139" y="183"/>
                        <a:pt x="5399" y="176"/>
                      </a:cubicBezTo>
                      <a:cubicBezTo>
                        <a:pt x="5469" y="173"/>
                        <a:pt x="5539" y="172"/>
                        <a:pt x="5609" y="172"/>
                      </a:cubicBezTo>
                      <a:cubicBezTo>
                        <a:pt x="5848" y="172"/>
                        <a:pt x="6083" y="185"/>
                        <a:pt x="6313" y="196"/>
                      </a:cubicBezTo>
                      <a:cubicBezTo>
                        <a:pt x="6543" y="207"/>
                        <a:pt x="6779" y="219"/>
                        <a:pt x="7018" y="219"/>
                      </a:cubicBezTo>
                      <a:cubicBezTo>
                        <a:pt x="7088" y="219"/>
                        <a:pt x="7159" y="218"/>
                        <a:pt x="7230" y="215"/>
                      </a:cubicBezTo>
                      <a:lnTo>
                        <a:pt x="7348" y="212"/>
                      </a:lnTo>
                      <a:cubicBezTo>
                        <a:pt x="7607" y="204"/>
                        <a:pt x="7875" y="194"/>
                        <a:pt x="8138" y="175"/>
                      </a:cubicBezTo>
                      <a:cubicBezTo>
                        <a:pt x="8280" y="163"/>
                        <a:pt x="8423" y="159"/>
                        <a:pt x="8566" y="159"/>
                      </a:cubicBezTo>
                      <a:cubicBezTo>
                        <a:pt x="8728" y="159"/>
                        <a:pt x="8889" y="164"/>
                        <a:pt x="9047" y="169"/>
                      </a:cubicBezTo>
                      <a:cubicBezTo>
                        <a:pt x="9144" y="172"/>
                        <a:pt x="9242" y="176"/>
                        <a:pt x="9340" y="177"/>
                      </a:cubicBezTo>
                      <a:cubicBezTo>
                        <a:pt x="9368" y="178"/>
                        <a:pt x="9396" y="178"/>
                        <a:pt x="9424" y="178"/>
                      </a:cubicBezTo>
                      <a:cubicBezTo>
                        <a:pt x="9591" y="178"/>
                        <a:pt x="9756" y="168"/>
                        <a:pt x="9918" y="159"/>
                      </a:cubicBezTo>
                      <a:cubicBezTo>
                        <a:pt x="10079" y="150"/>
                        <a:pt x="10245" y="139"/>
                        <a:pt x="10409" y="139"/>
                      </a:cubicBezTo>
                      <a:cubicBezTo>
                        <a:pt x="10441" y="139"/>
                        <a:pt x="10472" y="140"/>
                        <a:pt x="10504" y="141"/>
                      </a:cubicBezTo>
                      <a:cubicBezTo>
                        <a:pt x="11389" y="163"/>
                        <a:pt x="12191" y="175"/>
                        <a:pt x="12949" y="175"/>
                      </a:cubicBezTo>
                      <a:cubicBezTo>
                        <a:pt x="13012" y="175"/>
                        <a:pt x="13075" y="175"/>
                        <a:pt x="13138" y="175"/>
                      </a:cubicBezTo>
                      <a:cubicBezTo>
                        <a:pt x="13177" y="175"/>
                        <a:pt x="13208" y="144"/>
                        <a:pt x="13208" y="105"/>
                      </a:cubicBezTo>
                      <a:cubicBezTo>
                        <a:pt x="13208" y="66"/>
                        <a:pt x="13177" y="36"/>
                        <a:pt x="13138" y="36"/>
                      </a:cubicBezTo>
                      <a:cubicBezTo>
                        <a:pt x="13071" y="36"/>
                        <a:pt x="13004" y="36"/>
                        <a:pt x="12936" y="36"/>
                      </a:cubicBezTo>
                      <a:cubicBezTo>
                        <a:pt x="12183" y="36"/>
                        <a:pt x="11386" y="25"/>
                        <a:pt x="10508" y="1"/>
                      </a:cubicBezTo>
                      <a:cubicBezTo>
                        <a:pt x="10472" y="1"/>
                        <a:pt x="10436" y="0"/>
                        <a:pt x="10399" y="0"/>
                      </a:cubicBezTo>
                      <a:close/>
                      <a:moveTo>
                        <a:pt x="10453" y="609"/>
                      </a:moveTo>
                      <a:cubicBezTo>
                        <a:pt x="9931" y="609"/>
                        <a:pt x="9409" y="620"/>
                        <a:pt x="8898" y="631"/>
                      </a:cubicBezTo>
                      <a:cubicBezTo>
                        <a:pt x="8421" y="642"/>
                        <a:pt x="7926" y="652"/>
                        <a:pt x="7442" y="653"/>
                      </a:cubicBezTo>
                      <a:cubicBezTo>
                        <a:pt x="7385" y="653"/>
                        <a:pt x="7328" y="653"/>
                        <a:pt x="7271" y="653"/>
                      </a:cubicBezTo>
                      <a:cubicBezTo>
                        <a:pt x="6669" y="653"/>
                        <a:pt x="6060" y="648"/>
                        <a:pt x="5469" y="642"/>
                      </a:cubicBezTo>
                      <a:cubicBezTo>
                        <a:pt x="4901" y="637"/>
                        <a:pt x="4332" y="631"/>
                        <a:pt x="3764" y="631"/>
                      </a:cubicBezTo>
                      <a:lnTo>
                        <a:pt x="3750" y="631"/>
                      </a:lnTo>
                      <a:cubicBezTo>
                        <a:pt x="2947" y="631"/>
                        <a:pt x="2233" y="662"/>
                        <a:pt x="1565" y="725"/>
                      </a:cubicBezTo>
                      <a:cubicBezTo>
                        <a:pt x="1290" y="751"/>
                        <a:pt x="1032" y="764"/>
                        <a:pt x="782" y="764"/>
                      </a:cubicBezTo>
                      <a:cubicBezTo>
                        <a:pt x="704" y="764"/>
                        <a:pt x="627" y="762"/>
                        <a:pt x="550" y="760"/>
                      </a:cubicBezTo>
                      <a:cubicBezTo>
                        <a:pt x="537" y="760"/>
                        <a:pt x="524" y="759"/>
                        <a:pt x="510" y="759"/>
                      </a:cubicBezTo>
                      <a:cubicBezTo>
                        <a:pt x="476" y="759"/>
                        <a:pt x="441" y="760"/>
                        <a:pt x="406" y="761"/>
                      </a:cubicBezTo>
                      <a:cubicBezTo>
                        <a:pt x="368" y="762"/>
                        <a:pt x="330" y="764"/>
                        <a:pt x="293" y="764"/>
                      </a:cubicBezTo>
                      <a:cubicBezTo>
                        <a:pt x="224" y="764"/>
                        <a:pt x="158" y="759"/>
                        <a:pt x="104" y="738"/>
                      </a:cubicBezTo>
                      <a:cubicBezTo>
                        <a:pt x="96" y="735"/>
                        <a:pt x="88" y="734"/>
                        <a:pt x="80" y="734"/>
                      </a:cubicBezTo>
                      <a:cubicBezTo>
                        <a:pt x="51" y="734"/>
                        <a:pt x="25" y="751"/>
                        <a:pt x="15" y="778"/>
                      </a:cubicBezTo>
                      <a:cubicBezTo>
                        <a:pt x="1" y="814"/>
                        <a:pt x="20" y="855"/>
                        <a:pt x="54" y="868"/>
                      </a:cubicBezTo>
                      <a:cubicBezTo>
                        <a:pt x="129" y="897"/>
                        <a:pt x="212" y="903"/>
                        <a:pt x="297" y="903"/>
                      </a:cubicBezTo>
                      <a:cubicBezTo>
                        <a:pt x="309" y="903"/>
                        <a:pt x="320" y="904"/>
                        <a:pt x="331" y="904"/>
                      </a:cubicBezTo>
                      <a:cubicBezTo>
                        <a:pt x="359" y="904"/>
                        <a:pt x="386" y="903"/>
                        <a:pt x="412" y="902"/>
                      </a:cubicBezTo>
                      <a:cubicBezTo>
                        <a:pt x="447" y="901"/>
                        <a:pt x="481" y="900"/>
                        <a:pt x="513" y="900"/>
                      </a:cubicBezTo>
                      <a:cubicBezTo>
                        <a:pt x="525" y="900"/>
                        <a:pt x="537" y="900"/>
                        <a:pt x="548" y="900"/>
                      </a:cubicBezTo>
                      <a:cubicBezTo>
                        <a:pt x="626" y="902"/>
                        <a:pt x="704" y="904"/>
                        <a:pt x="783" y="904"/>
                      </a:cubicBezTo>
                      <a:cubicBezTo>
                        <a:pt x="1038" y="904"/>
                        <a:pt x="1300" y="891"/>
                        <a:pt x="1580" y="864"/>
                      </a:cubicBezTo>
                      <a:cubicBezTo>
                        <a:pt x="2244" y="802"/>
                        <a:pt x="2953" y="771"/>
                        <a:pt x="3752" y="771"/>
                      </a:cubicBezTo>
                      <a:lnTo>
                        <a:pt x="3766" y="771"/>
                      </a:lnTo>
                      <a:cubicBezTo>
                        <a:pt x="4335" y="771"/>
                        <a:pt x="4901" y="776"/>
                        <a:pt x="5469" y="781"/>
                      </a:cubicBezTo>
                      <a:cubicBezTo>
                        <a:pt x="6068" y="786"/>
                        <a:pt x="6686" y="792"/>
                        <a:pt x="7296" y="792"/>
                      </a:cubicBezTo>
                      <a:cubicBezTo>
                        <a:pt x="7346" y="792"/>
                        <a:pt x="7395" y="792"/>
                        <a:pt x="7444" y="792"/>
                      </a:cubicBezTo>
                      <a:cubicBezTo>
                        <a:pt x="7930" y="791"/>
                        <a:pt x="8426" y="780"/>
                        <a:pt x="8904" y="771"/>
                      </a:cubicBezTo>
                      <a:cubicBezTo>
                        <a:pt x="9414" y="759"/>
                        <a:pt x="9935" y="748"/>
                        <a:pt x="10455" y="748"/>
                      </a:cubicBezTo>
                      <a:cubicBezTo>
                        <a:pt x="10805" y="748"/>
                        <a:pt x="11155" y="753"/>
                        <a:pt x="11502" y="766"/>
                      </a:cubicBezTo>
                      <a:cubicBezTo>
                        <a:pt x="11718" y="775"/>
                        <a:pt x="11891" y="785"/>
                        <a:pt x="12044" y="794"/>
                      </a:cubicBezTo>
                      <a:cubicBezTo>
                        <a:pt x="12262" y="808"/>
                        <a:pt x="12451" y="819"/>
                        <a:pt x="12688" y="819"/>
                      </a:cubicBezTo>
                      <a:cubicBezTo>
                        <a:pt x="12820" y="819"/>
                        <a:pt x="12968" y="816"/>
                        <a:pt x="13144" y="807"/>
                      </a:cubicBezTo>
                      <a:cubicBezTo>
                        <a:pt x="13182" y="804"/>
                        <a:pt x="13212" y="772"/>
                        <a:pt x="13209" y="733"/>
                      </a:cubicBezTo>
                      <a:cubicBezTo>
                        <a:pt x="13207" y="696"/>
                        <a:pt x="13176" y="668"/>
                        <a:pt x="13141" y="668"/>
                      </a:cubicBezTo>
                      <a:cubicBezTo>
                        <a:pt x="13139" y="668"/>
                        <a:pt x="13137" y="668"/>
                        <a:pt x="13135" y="668"/>
                      </a:cubicBezTo>
                      <a:cubicBezTo>
                        <a:pt x="12956" y="677"/>
                        <a:pt x="12809" y="681"/>
                        <a:pt x="12676" y="681"/>
                      </a:cubicBezTo>
                      <a:cubicBezTo>
                        <a:pt x="12452" y="681"/>
                        <a:pt x="12271" y="670"/>
                        <a:pt x="12052" y="655"/>
                      </a:cubicBezTo>
                      <a:cubicBezTo>
                        <a:pt x="11896" y="646"/>
                        <a:pt x="11723" y="636"/>
                        <a:pt x="11504" y="627"/>
                      </a:cubicBezTo>
                      <a:cubicBezTo>
                        <a:pt x="11155" y="614"/>
                        <a:pt x="10804" y="609"/>
                        <a:pt x="10453" y="609"/>
                      </a:cubicBezTo>
                      <a:close/>
                      <a:moveTo>
                        <a:pt x="2895" y="1250"/>
                      </a:moveTo>
                      <a:cubicBezTo>
                        <a:pt x="2860" y="1250"/>
                        <a:pt x="2826" y="1251"/>
                        <a:pt x="2791" y="1252"/>
                      </a:cubicBezTo>
                      <a:cubicBezTo>
                        <a:pt x="1944" y="1275"/>
                        <a:pt x="1172" y="1286"/>
                        <a:pt x="443" y="1286"/>
                      </a:cubicBezTo>
                      <a:cubicBezTo>
                        <a:pt x="348" y="1286"/>
                        <a:pt x="254" y="1285"/>
                        <a:pt x="161" y="1285"/>
                      </a:cubicBezTo>
                      <a:cubicBezTo>
                        <a:pt x="123" y="1285"/>
                        <a:pt x="92" y="1316"/>
                        <a:pt x="92" y="1355"/>
                      </a:cubicBezTo>
                      <a:cubicBezTo>
                        <a:pt x="92" y="1394"/>
                        <a:pt x="123" y="1424"/>
                        <a:pt x="161" y="1424"/>
                      </a:cubicBezTo>
                      <a:cubicBezTo>
                        <a:pt x="229" y="1424"/>
                        <a:pt x="296" y="1424"/>
                        <a:pt x="365" y="1424"/>
                      </a:cubicBezTo>
                      <a:cubicBezTo>
                        <a:pt x="1118" y="1424"/>
                        <a:pt x="1917" y="1413"/>
                        <a:pt x="2795" y="1391"/>
                      </a:cubicBezTo>
                      <a:cubicBezTo>
                        <a:pt x="2829" y="1390"/>
                        <a:pt x="2863" y="1390"/>
                        <a:pt x="2896" y="1390"/>
                      </a:cubicBezTo>
                      <a:cubicBezTo>
                        <a:pt x="3059" y="1390"/>
                        <a:pt x="3223" y="1399"/>
                        <a:pt x="3381" y="1408"/>
                      </a:cubicBezTo>
                      <a:cubicBezTo>
                        <a:pt x="3544" y="1417"/>
                        <a:pt x="3711" y="1428"/>
                        <a:pt x="3879" y="1428"/>
                      </a:cubicBezTo>
                      <a:cubicBezTo>
                        <a:pt x="3905" y="1428"/>
                        <a:pt x="3932" y="1428"/>
                        <a:pt x="3958" y="1427"/>
                      </a:cubicBezTo>
                      <a:cubicBezTo>
                        <a:pt x="4056" y="1426"/>
                        <a:pt x="4154" y="1422"/>
                        <a:pt x="4251" y="1419"/>
                      </a:cubicBezTo>
                      <a:cubicBezTo>
                        <a:pt x="4410" y="1414"/>
                        <a:pt x="4572" y="1409"/>
                        <a:pt x="4734" y="1409"/>
                      </a:cubicBezTo>
                      <a:cubicBezTo>
                        <a:pt x="4876" y="1409"/>
                        <a:pt x="5019" y="1413"/>
                        <a:pt x="5160" y="1424"/>
                      </a:cubicBezTo>
                      <a:cubicBezTo>
                        <a:pt x="5423" y="1444"/>
                        <a:pt x="5690" y="1454"/>
                        <a:pt x="5947" y="1461"/>
                      </a:cubicBezTo>
                      <a:lnTo>
                        <a:pt x="6068" y="1466"/>
                      </a:lnTo>
                      <a:cubicBezTo>
                        <a:pt x="6139" y="1468"/>
                        <a:pt x="6209" y="1469"/>
                        <a:pt x="6279" y="1469"/>
                      </a:cubicBezTo>
                      <a:cubicBezTo>
                        <a:pt x="6519" y="1469"/>
                        <a:pt x="6755" y="1457"/>
                        <a:pt x="6985" y="1445"/>
                      </a:cubicBezTo>
                      <a:cubicBezTo>
                        <a:pt x="7214" y="1435"/>
                        <a:pt x="7450" y="1423"/>
                        <a:pt x="7688" y="1423"/>
                      </a:cubicBezTo>
                      <a:cubicBezTo>
                        <a:pt x="7758" y="1423"/>
                        <a:pt x="7829" y="1424"/>
                        <a:pt x="7899" y="1426"/>
                      </a:cubicBezTo>
                      <a:cubicBezTo>
                        <a:pt x="8159" y="1434"/>
                        <a:pt x="8417" y="1439"/>
                        <a:pt x="8677" y="1443"/>
                      </a:cubicBezTo>
                      <a:cubicBezTo>
                        <a:pt x="9096" y="1451"/>
                        <a:pt x="9533" y="1458"/>
                        <a:pt x="9958" y="1483"/>
                      </a:cubicBezTo>
                      <a:cubicBezTo>
                        <a:pt x="10245" y="1500"/>
                        <a:pt x="10530" y="1506"/>
                        <a:pt x="10830" y="1506"/>
                      </a:cubicBezTo>
                      <a:cubicBezTo>
                        <a:pt x="11077" y="1506"/>
                        <a:pt x="11335" y="1502"/>
                        <a:pt x="11613" y="1496"/>
                      </a:cubicBezTo>
                      <a:cubicBezTo>
                        <a:pt x="11644" y="1495"/>
                        <a:pt x="11675" y="1494"/>
                        <a:pt x="11707" y="1494"/>
                      </a:cubicBezTo>
                      <a:cubicBezTo>
                        <a:pt x="11815" y="1494"/>
                        <a:pt x="11930" y="1499"/>
                        <a:pt x="12049" y="1503"/>
                      </a:cubicBezTo>
                      <a:cubicBezTo>
                        <a:pt x="12182" y="1509"/>
                        <a:pt x="12317" y="1514"/>
                        <a:pt x="12448" y="1514"/>
                      </a:cubicBezTo>
                      <a:cubicBezTo>
                        <a:pt x="12702" y="1513"/>
                        <a:pt x="12948" y="1492"/>
                        <a:pt x="13164" y="1419"/>
                      </a:cubicBezTo>
                      <a:cubicBezTo>
                        <a:pt x="13199" y="1407"/>
                        <a:pt x="13220" y="1367"/>
                        <a:pt x="13207" y="1331"/>
                      </a:cubicBezTo>
                      <a:cubicBezTo>
                        <a:pt x="13197" y="1302"/>
                        <a:pt x="13170" y="1284"/>
                        <a:pt x="13142" y="1284"/>
                      </a:cubicBezTo>
                      <a:cubicBezTo>
                        <a:pt x="13134" y="1284"/>
                        <a:pt x="13126" y="1285"/>
                        <a:pt x="13118" y="1288"/>
                      </a:cubicBezTo>
                      <a:cubicBezTo>
                        <a:pt x="12922" y="1356"/>
                        <a:pt x="12689" y="1373"/>
                        <a:pt x="12448" y="1373"/>
                      </a:cubicBezTo>
                      <a:cubicBezTo>
                        <a:pt x="12319" y="1373"/>
                        <a:pt x="12187" y="1368"/>
                        <a:pt x="12057" y="1363"/>
                      </a:cubicBezTo>
                      <a:cubicBezTo>
                        <a:pt x="11931" y="1358"/>
                        <a:pt x="11811" y="1354"/>
                        <a:pt x="11697" y="1354"/>
                      </a:cubicBezTo>
                      <a:cubicBezTo>
                        <a:pt x="11668" y="1354"/>
                        <a:pt x="11638" y="1354"/>
                        <a:pt x="11610" y="1355"/>
                      </a:cubicBezTo>
                      <a:cubicBezTo>
                        <a:pt x="11326" y="1361"/>
                        <a:pt x="11064" y="1366"/>
                        <a:pt x="10812" y="1366"/>
                      </a:cubicBezTo>
                      <a:cubicBezTo>
                        <a:pt x="10521" y="1366"/>
                        <a:pt x="10245" y="1360"/>
                        <a:pt x="9968" y="1344"/>
                      </a:cubicBezTo>
                      <a:cubicBezTo>
                        <a:pt x="9538" y="1319"/>
                        <a:pt x="9102" y="1311"/>
                        <a:pt x="8680" y="1304"/>
                      </a:cubicBezTo>
                      <a:cubicBezTo>
                        <a:pt x="8422" y="1300"/>
                        <a:pt x="8165" y="1295"/>
                        <a:pt x="7905" y="1287"/>
                      </a:cubicBezTo>
                      <a:cubicBezTo>
                        <a:pt x="7833" y="1285"/>
                        <a:pt x="7761" y="1284"/>
                        <a:pt x="7689" y="1284"/>
                      </a:cubicBezTo>
                      <a:cubicBezTo>
                        <a:pt x="7447" y="1284"/>
                        <a:pt x="7210" y="1296"/>
                        <a:pt x="6979" y="1306"/>
                      </a:cubicBezTo>
                      <a:cubicBezTo>
                        <a:pt x="6748" y="1318"/>
                        <a:pt x="6512" y="1330"/>
                        <a:pt x="6275" y="1330"/>
                      </a:cubicBezTo>
                      <a:cubicBezTo>
                        <a:pt x="6208" y="1330"/>
                        <a:pt x="6141" y="1329"/>
                        <a:pt x="6074" y="1327"/>
                      </a:cubicBezTo>
                      <a:lnTo>
                        <a:pt x="5953" y="1322"/>
                      </a:lnTo>
                      <a:cubicBezTo>
                        <a:pt x="5696" y="1315"/>
                        <a:pt x="5432" y="1305"/>
                        <a:pt x="5171" y="1285"/>
                      </a:cubicBezTo>
                      <a:cubicBezTo>
                        <a:pt x="5026" y="1274"/>
                        <a:pt x="4881" y="1270"/>
                        <a:pt x="4736" y="1270"/>
                      </a:cubicBezTo>
                      <a:cubicBezTo>
                        <a:pt x="4572" y="1270"/>
                        <a:pt x="4408" y="1275"/>
                        <a:pt x="4247" y="1280"/>
                      </a:cubicBezTo>
                      <a:cubicBezTo>
                        <a:pt x="4150" y="1283"/>
                        <a:pt x="4053" y="1285"/>
                        <a:pt x="3956" y="1288"/>
                      </a:cubicBezTo>
                      <a:cubicBezTo>
                        <a:pt x="3930" y="1289"/>
                        <a:pt x="3904" y="1289"/>
                        <a:pt x="3879" y="1289"/>
                      </a:cubicBezTo>
                      <a:cubicBezTo>
                        <a:pt x="3714" y="1289"/>
                        <a:pt x="3548" y="1278"/>
                        <a:pt x="3389" y="1269"/>
                      </a:cubicBezTo>
                      <a:cubicBezTo>
                        <a:pt x="3227" y="1260"/>
                        <a:pt x="3061" y="1250"/>
                        <a:pt x="2895" y="125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grpSp>
    </p:spTree>
    <p:extLst>
      <p:ext uri="{BB962C8B-B14F-4D97-AF65-F5344CB8AC3E}">
        <p14:creationId xmlns:p14="http://schemas.microsoft.com/office/powerpoint/2010/main" val="291321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3" name="Google Shape;2353;p39"/>
          <p:cNvSpPr txBox="1">
            <a:spLocks noGrp="1"/>
          </p:cNvSpPr>
          <p:nvPr>
            <p:ph type="title"/>
          </p:nvPr>
        </p:nvSpPr>
        <p:spPr>
          <a:xfrm>
            <a:off x="591579" y="630704"/>
            <a:ext cx="8266400" cy="1907053"/>
          </a:xfrm>
          <a:prstGeom prst="rect">
            <a:avLst/>
          </a:prstGeom>
        </p:spPr>
        <p:txBody>
          <a:bodyPr spcFirstLastPara="1" wrap="square" lIns="91425" tIns="91425" rIns="91425" bIns="91425" anchor="b" anchorCtr="0">
            <a:noAutofit/>
          </a:bodyPr>
          <a:lstStyle/>
          <a:p>
            <a:pPr algn="ctr"/>
            <a:r>
              <a:rPr lang="en" sz="3600" dirty="0"/>
              <a:t>Data Storytelling </a:t>
            </a:r>
            <a:br>
              <a:rPr lang="en" sz="3600" dirty="0"/>
            </a:br>
            <a:r>
              <a:rPr lang="en" sz="3600" dirty="0"/>
              <a:t>o </a:t>
            </a:r>
            <a:br>
              <a:rPr lang="en" sz="3600" dirty="0"/>
            </a:br>
            <a:r>
              <a:rPr lang="en" sz="3600" dirty="0" err="1"/>
              <a:t>Narrativa</a:t>
            </a:r>
            <a:r>
              <a:rPr lang="en" sz="3600" dirty="0"/>
              <a:t> de </a:t>
            </a:r>
            <a:r>
              <a:rPr lang="en" sz="3600" dirty="0" err="1"/>
              <a:t>Datos</a:t>
            </a:r>
            <a:endParaRPr sz="3600" dirty="0"/>
          </a:p>
        </p:txBody>
      </p:sp>
      <p:sp>
        <p:nvSpPr>
          <p:cNvPr id="3" name="Google Shape;2353;p39">
            <a:extLst>
              <a:ext uri="{FF2B5EF4-FFF2-40B4-BE49-F238E27FC236}">
                <a16:creationId xmlns:a16="http://schemas.microsoft.com/office/drawing/2014/main" id="{905E2C17-A287-F267-FD16-478816CF916B}"/>
              </a:ext>
            </a:extLst>
          </p:cNvPr>
          <p:cNvSpPr txBox="1">
            <a:spLocks/>
          </p:cNvSpPr>
          <p:nvPr/>
        </p:nvSpPr>
        <p:spPr>
          <a:xfrm>
            <a:off x="-7273" y="2739931"/>
            <a:ext cx="9144000" cy="1848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Hepta Slab Medium"/>
              <a:buNone/>
              <a:defRPr sz="6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2pPr>
            <a:lvl3pPr marR="0" lvl="2"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3pPr>
            <a:lvl4pPr marR="0" lvl="3"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4pPr>
            <a:lvl5pPr marR="0" lvl="4"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5pPr>
            <a:lvl6pPr marR="0" lvl="5"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6pPr>
            <a:lvl7pPr marR="0" lvl="6"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7pPr>
            <a:lvl8pPr marR="0" lvl="7"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8pPr>
            <a:lvl9pPr marR="0" lvl="8" algn="ctr"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9pPr>
          </a:lstStyle>
          <a:p>
            <a:pPr algn="ctr"/>
            <a:r>
              <a:rPr lang="en-US" sz="2600" dirty="0">
                <a:solidFill>
                  <a:schemeClr val="tx1">
                    <a:lumMod val="60000"/>
                    <a:lumOff val="40000"/>
                  </a:schemeClr>
                </a:solidFill>
              </a:rPr>
              <a:t>“</a:t>
            </a:r>
            <a:r>
              <a:rPr lang="en-US" sz="2600" dirty="0" err="1">
                <a:solidFill>
                  <a:schemeClr val="tx1">
                    <a:lumMod val="60000"/>
                    <a:lumOff val="40000"/>
                  </a:schemeClr>
                </a:solidFill>
              </a:rPr>
              <a:t>Emplear</a:t>
            </a:r>
            <a:r>
              <a:rPr lang="en-US" sz="2600" dirty="0">
                <a:solidFill>
                  <a:schemeClr val="tx1">
                    <a:lumMod val="60000"/>
                    <a:lumOff val="40000"/>
                  </a:schemeClr>
                </a:solidFill>
              </a:rPr>
              <a:t> </a:t>
            </a:r>
            <a:r>
              <a:rPr lang="en-US" sz="2600" dirty="0" err="1">
                <a:solidFill>
                  <a:schemeClr val="tx1">
                    <a:lumMod val="60000"/>
                    <a:lumOff val="40000"/>
                  </a:schemeClr>
                </a:solidFill>
              </a:rPr>
              <a:t>datos</a:t>
            </a:r>
            <a:r>
              <a:rPr lang="en-US" sz="2600" dirty="0">
                <a:solidFill>
                  <a:schemeClr val="tx1">
                    <a:lumMod val="60000"/>
                    <a:lumOff val="40000"/>
                  </a:schemeClr>
                </a:solidFill>
              </a:rPr>
              <a:t>, </a:t>
            </a:r>
            <a:r>
              <a:rPr lang="en-US" sz="2600" dirty="0" err="1">
                <a:solidFill>
                  <a:schemeClr val="tx1">
                    <a:lumMod val="60000"/>
                    <a:lumOff val="40000"/>
                  </a:schemeClr>
                </a:solidFill>
              </a:rPr>
              <a:t>imágenes</a:t>
            </a:r>
            <a:r>
              <a:rPr lang="en-US" sz="2600" dirty="0">
                <a:solidFill>
                  <a:schemeClr val="tx1">
                    <a:lumMod val="60000"/>
                    <a:lumOff val="40000"/>
                  </a:schemeClr>
                </a:solidFill>
              </a:rPr>
              <a:t> y </a:t>
            </a:r>
            <a:r>
              <a:rPr lang="en-US" sz="2600" dirty="0" err="1">
                <a:solidFill>
                  <a:schemeClr val="tx1">
                    <a:lumMod val="60000"/>
                    <a:lumOff val="40000"/>
                  </a:schemeClr>
                </a:solidFill>
              </a:rPr>
              <a:t>narrativa</a:t>
            </a:r>
            <a:r>
              <a:rPr lang="en-US" sz="2600" dirty="0">
                <a:solidFill>
                  <a:schemeClr val="tx1">
                    <a:lumMod val="60000"/>
                    <a:lumOff val="40000"/>
                  </a:schemeClr>
                </a:solidFill>
              </a:rPr>
              <a:t> para </a:t>
            </a:r>
            <a:r>
              <a:rPr lang="en-US" sz="2600" b="1" dirty="0" err="1">
                <a:solidFill>
                  <a:srgbClr val="223666"/>
                </a:solidFill>
              </a:rPr>
              <a:t>convencer</a:t>
            </a:r>
            <a:r>
              <a:rPr lang="en-US" sz="2600" dirty="0">
                <a:solidFill>
                  <a:schemeClr val="tx1">
                    <a:lumMod val="60000"/>
                    <a:lumOff val="40000"/>
                  </a:schemeClr>
                </a:solidFill>
              </a:rPr>
              <a:t> a la audiencia y </a:t>
            </a:r>
            <a:r>
              <a:rPr lang="en-US" sz="2600" dirty="0" err="1">
                <a:solidFill>
                  <a:schemeClr val="tx1">
                    <a:lumMod val="60000"/>
                    <a:lumOff val="40000"/>
                  </a:schemeClr>
                </a:solidFill>
              </a:rPr>
              <a:t>persuadirlos</a:t>
            </a:r>
            <a:r>
              <a:rPr lang="en-US" sz="2600" dirty="0">
                <a:solidFill>
                  <a:schemeClr val="tx1">
                    <a:lumMod val="60000"/>
                    <a:lumOff val="40000"/>
                  </a:schemeClr>
                </a:solidFill>
              </a:rPr>
              <a:t> de </a:t>
            </a:r>
            <a:r>
              <a:rPr lang="en-US" sz="2600" b="1" dirty="0" err="1">
                <a:solidFill>
                  <a:srgbClr val="223666"/>
                </a:solidFill>
              </a:rPr>
              <a:t>actuar</a:t>
            </a:r>
            <a:r>
              <a:rPr lang="en-US" sz="2600" dirty="0">
                <a:solidFill>
                  <a:schemeClr val="tx1">
                    <a:lumMod val="60000"/>
                    <a:lumOff val="40000"/>
                  </a:schemeClr>
                </a:solidFill>
              </a:rPr>
              <a:t>”</a:t>
            </a:r>
          </a:p>
        </p:txBody>
      </p:sp>
      <p:grpSp>
        <p:nvGrpSpPr>
          <p:cNvPr id="2" name="Group 1">
            <a:extLst>
              <a:ext uri="{FF2B5EF4-FFF2-40B4-BE49-F238E27FC236}">
                <a16:creationId xmlns:a16="http://schemas.microsoft.com/office/drawing/2014/main" id="{F1EEBC16-1983-7D34-2964-5D46471F7DEA}"/>
              </a:ext>
            </a:extLst>
          </p:cNvPr>
          <p:cNvGrpSpPr/>
          <p:nvPr/>
        </p:nvGrpSpPr>
        <p:grpSpPr>
          <a:xfrm>
            <a:off x="-1003702" y="3015814"/>
            <a:ext cx="11339859" cy="1930571"/>
            <a:chOff x="-1003701" y="3015813"/>
            <a:chExt cx="11339858" cy="1930571"/>
          </a:xfrm>
        </p:grpSpPr>
        <p:sp>
          <p:nvSpPr>
            <p:cNvPr id="5" name="Google Shape;2352;p39">
              <a:extLst>
                <a:ext uri="{FF2B5EF4-FFF2-40B4-BE49-F238E27FC236}">
                  <a16:creationId xmlns:a16="http://schemas.microsoft.com/office/drawing/2014/main" id="{906A1513-F4AC-26BB-DF50-856F6FF6BA9B}"/>
                </a:ext>
              </a:extLst>
            </p:cNvPr>
            <p:cNvSpPr/>
            <p:nvPr/>
          </p:nvSpPr>
          <p:spPr>
            <a:xfrm>
              <a:off x="-1003701" y="4791789"/>
              <a:ext cx="2600863" cy="154595"/>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sp>
          <p:nvSpPr>
            <p:cNvPr id="6" name="Google Shape;2352;p39">
              <a:extLst>
                <a:ext uri="{FF2B5EF4-FFF2-40B4-BE49-F238E27FC236}">
                  <a16:creationId xmlns:a16="http://schemas.microsoft.com/office/drawing/2014/main" id="{71DF4ED2-1CF3-2A60-0B18-5776D0B39A52}"/>
                </a:ext>
              </a:extLst>
            </p:cNvPr>
            <p:cNvSpPr/>
            <p:nvPr/>
          </p:nvSpPr>
          <p:spPr>
            <a:xfrm>
              <a:off x="7337894" y="4746385"/>
              <a:ext cx="2600863" cy="154595"/>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grpSp>
          <p:nvGrpSpPr>
            <p:cNvPr id="7" name="Google Shape;2355;p39">
              <a:extLst>
                <a:ext uri="{FF2B5EF4-FFF2-40B4-BE49-F238E27FC236}">
                  <a16:creationId xmlns:a16="http://schemas.microsoft.com/office/drawing/2014/main" id="{8ADAFD2F-C47A-ED69-08F8-AB8B454D1377}"/>
                </a:ext>
              </a:extLst>
            </p:cNvPr>
            <p:cNvGrpSpPr/>
            <p:nvPr/>
          </p:nvGrpSpPr>
          <p:grpSpPr>
            <a:xfrm>
              <a:off x="8534398" y="3567752"/>
              <a:ext cx="1801759" cy="1229963"/>
              <a:chOff x="5877973" y="2892751"/>
              <a:chExt cx="2536070" cy="1928345"/>
            </a:xfrm>
          </p:grpSpPr>
          <p:grpSp>
            <p:nvGrpSpPr>
              <p:cNvPr id="51" name="Google Shape;2357;p39">
                <a:extLst>
                  <a:ext uri="{FF2B5EF4-FFF2-40B4-BE49-F238E27FC236}">
                    <a16:creationId xmlns:a16="http://schemas.microsoft.com/office/drawing/2014/main" id="{DD1880DC-71D1-AB9C-8F93-70536E99EDA8}"/>
                  </a:ext>
                </a:extLst>
              </p:cNvPr>
              <p:cNvGrpSpPr/>
              <p:nvPr/>
            </p:nvGrpSpPr>
            <p:grpSpPr>
              <a:xfrm rot="5400000">
                <a:off x="6765529" y="3247574"/>
                <a:ext cx="685966" cy="2461077"/>
                <a:chOff x="2412300" y="1908900"/>
                <a:chExt cx="368225" cy="1321100"/>
              </a:xfrm>
            </p:grpSpPr>
            <p:sp>
              <p:nvSpPr>
                <p:cNvPr id="2322" name="Google Shape;2358;p39">
                  <a:extLst>
                    <a:ext uri="{FF2B5EF4-FFF2-40B4-BE49-F238E27FC236}">
                      <a16:creationId xmlns:a16="http://schemas.microsoft.com/office/drawing/2014/main" id="{303D90FF-D1F3-9E9F-C599-AA49F0333DDB}"/>
                    </a:ext>
                  </a:extLst>
                </p:cNvPr>
                <p:cNvSpPr/>
                <p:nvPr/>
              </p:nvSpPr>
              <p:spPr>
                <a:xfrm>
                  <a:off x="2412350" y="1908925"/>
                  <a:ext cx="368150" cy="1321075"/>
                </a:xfrm>
                <a:custGeom>
                  <a:avLst/>
                  <a:gdLst/>
                  <a:ahLst/>
                  <a:cxnLst/>
                  <a:rect l="l" t="t" r="r" b="b"/>
                  <a:pathLst>
                    <a:path w="14726" h="52843" extrusionOk="0">
                      <a:moveTo>
                        <a:pt x="0" y="0"/>
                      </a:moveTo>
                      <a:lnTo>
                        <a:pt x="0" y="52843"/>
                      </a:lnTo>
                      <a:lnTo>
                        <a:pt x="14725" y="52843"/>
                      </a:lnTo>
                      <a:lnTo>
                        <a:pt x="1472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23" name="Google Shape;2359;p39">
                  <a:extLst>
                    <a:ext uri="{FF2B5EF4-FFF2-40B4-BE49-F238E27FC236}">
                      <a16:creationId xmlns:a16="http://schemas.microsoft.com/office/drawing/2014/main" id="{BD5091A4-A768-4C28-83D0-669974CC64EB}"/>
                    </a:ext>
                  </a:extLst>
                </p:cNvPr>
                <p:cNvSpPr/>
                <p:nvPr/>
              </p:nvSpPr>
              <p:spPr>
                <a:xfrm>
                  <a:off x="2451200" y="2196600"/>
                  <a:ext cx="290400" cy="745725"/>
                </a:xfrm>
                <a:custGeom>
                  <a:avLst/>
                  <a:gdLst/>
                  <a:ahLst/>
                  <a:cxnLst/>
                  <a:rect l="l" t="t" r="r" b="b"/>
                  <a:pathLst>
                    <a:path w="11616" h="29829" extrusionOk="0">
                      <a:moveTo>
                        <a:pt x="262" y="1"/>
                      </a:moveTo>
                      <a:cubicBezTo>
                        <a:pt x="262" y="145"/>
                        <a:pt x="145" y="262"/>
                        <a:pt x="1" y="262"/>
                      </a:cubicBezTo>
                      <a:lnTo>
                        <a:pt x="1" y="29567"/>
                      </a:lnTo>
                      <a:cubicBezTo>
                        <a:pt x="145" y="29567"/>
                        <a:pt x="262" y="29684"/>
                        <a:pt x="262" y="29828"/>
                      </a:cubicBezTo>
                      <a:lnTo>
                        <a:pt x="11354" y="29828"/>
                      </a:lnTo>
                      <a:cubicBezTo>
                        <a:pt x="11354" y="29685"/>
                        <a:pt x="11471" y="29567"/>
                        <a:pt x="11615" y="29567"/>
                      </a:cubicBezTo>
                      <a:lnTo>
                        <a:pt x="11615" y="262"/>
                      </a:lnTo>
                      <a:cubicBezTo>
                        <a:pt x="11471" y="262"/>
                        <a:pt x="11354" y="145"/>
                        <a:pt x="1135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24" name="Google Shape;2360;p39">
                  <a:extLst>
                    <a:ext uri="{FF2B5EF4-FFF2-40B4-BE49-F238E27FC236}">
                      <a16:creationId xmlns:a16="http://schemas.microsoft.com/office/drawing/2014/main" id="{F15292B1-BCD6-DBD9-BF38-A6CF8C0B8BD6}"/>
                    </a:ext>
                  </a:extLst>
                </p:cNvPr>
                <p:cNvSpPr/>
                <p:nvPr/>
              </p:nvSpPr>
              <p:spPr>
                <a:xfrm>
                  <a:off x="2482325" y="2225525"/>
                  <a:ext cx="228200" cy="687850"/>
                </a:xfrm>
                <a:custGeom>
                  <a:avLst/>
                  <a:gdLst/>
                  <a:ahLst/>
                  <a:cxnLst/>
                  <a:rect l="l" t="t" r="r" b="b"/>
                  <a:pathLst>
                    <a:path w="9128" h="27514" extrusionOk="0">
                      <a:moveTo>
                        <a:pt x="245" y="0"/>
                      </a:moveTo>
                      <a:cubicBezTo>
                        <a:pt x="245" y="136"/>
                        <a:pt x="135" y="245"/>
                        <a:pt x="1" y="245"/>
                      </a:cubicBezTo>
                      <a:lnTo>
                        <a:pt x="1" y="27270"/>
                      </a:lnTo>
                      <a:cubicBezTo>
                        <a:pt x="135" y="27270"/>
                        <a:pt x="245" y="27379"/>
                        <a:pt x="245" y="27514"/>
                      </a:cubicBezTo>
                      <a:lnTo>
                        <a:pt x="8882" y="27514"/>
                      </a:lnTo>
                      <a:cubicBezTo>
                        <a:pt x="8882" y="27379"/>
                        <a:pt x="8990" y="27270"/>
                        <a:pt x="9127" y="27270"/>
                      </a:cubicBezTo>
                      <a:lnTo>
                        <a:pt x="9127" y="245"/>
                      </a:lnTo>
                      <a:cubicBezTo>
                        <a:pt x="8991" y="245"/>
                        <a:pt x="8882" y="136"/>
                        <a:pt x="8882"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25" name="Google Shape;2361;p39">
                  <a:extLst>
                    <a:ext uri="{FF2B5EF4-FFF2-40B4-BE49-F238E27FC236}">
                      <a16:creationId xmlns:a16="http://schemas.microsoft.com/office/drawing/2014/main" id="{9B594658-351E-89E0-ECED-44468BDFAF2A}"/>
                    </a:ext>
                  </a:extLst>
                </p:cNvPr>
                <p:cNvSpPr/>
                <p:nvPr/>
              </p:nvSpPr>
              <p:spPr>
                <a:xfrm>
                  <a:off x="2412350" y="1908900"/>
                  <a:ext cx="368150" cy="209250"/>
                </a:xfrm>
                <a:custGeom>
                  <a:avLst/>
                  <a:gdLst/>
                  <a:ahLst/>
                  <a:cxnLst/>
                  <a:rect l="l" t="t" r="r" b="b"/>
                  <a:pathLst>
                    <a:path w="14726" h="8370" extrusionOk="0">
                      <a:moveTo>
                        <a:pt x="0" y="0"/>
                      </a:moveTo>
                      <a:lnTo>
                        <a:pt x="0" y="8370"/>
                      </a:lnTo>
                      <a:lnTo>
                        <a:pt x="14725" y="8370"/>
                      </a:lnTo>
                      <a:lnTo>
                        <a:pt x="147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26" name="Google Shape;2362;p39">
                  <a:extLst>
                    <a:ext uri="{FF2B5EF4-FFF2-40B4-BE49-F238E27FC236}">
                      <a16:creationId xmlns:a16="http://schemas.microsoft.com/office/drawing/2014/main" id="{16B67352-9021-0384-94AE-ABB9B5D54C4A}"/>
                    </a:ext>
                  </a:extLst>
                </p:cNvPr>
                <p:cNvSpPr/>
                <p:nvPr/>
              </p:nvSpPr>
              <p:spPr>
                <a:xfrm>
                  <a:off x="2412350" y="192622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27" name="Google Shape;2363;p39">
                  <a:extLst>
                    <a:ext uri="{FF2B5EF4-FFF2-40B4-BE49-F238E27FC236}">
                      <a16:creationId xmlns:a16="http://schemas.microsoft.com/office/drawing/2014/main" id="{920C9282-12C9-747B-08A3-7D1AA24DCB0A}"/>
                    </a:ext>
                  </a:extLst>
                </p:cNvPr>
                <p:cNvSpPr/>
                <p:nvPr/>
              </p:nvSpPr>
              <p:spPr>
                <a:xfrm>
                  <a:off x="2430475" y="1946425"/>
                  <a:ext cx="331825" cy="20750"/>
                </a:xfrm>
                <a:custGeom>
                  <a:avLst/>
                  <a:gdLst/>
                  <a:ahLst/>
                  <a:cxnLst/>
                  <a:rect l="l" t="t" r="r" b="b"/>
                  <a:pathLst>
                    <a:path w="13273" h="830" extrusionOk="0">
                      <a:moveTo>
                        <a:pt x="416" y="1"/>
                      </a:moveTo>
                      <a:cubicBezTo>
                        <a:pt x="186" y="1"/>
                        <a:pt x="1" y="187"/>
                        <a:pt x="1" y="416"/>
                      </a:cubicBezTo>
                      <a:cubicBezTo>
                        <a:pt x="1" y="646"/>
                        <a:pt x="185" y="830"/>
                        <a:pt x="414" y="830"/>
                      </a:cubicBezTo>
                      <a:cubicBezTo>
                        <a:pt x="414" y="830"/>
                        <a:pt x="415" y="830"/>
                        <a:pt x="416" y="830"/>
                      </a:cubicBezTo>
                      <a:cubicBezTo>
                        <a:pt x="642" y="830"/>
                        <a:pt x="830" y="646"/>
                        <a:pt x="830" y="416"/>
                      </a:cubicBezTo>
                      <a:cubicBezTo>
                        <a:pt x="830" y="188"/>
                        <a:pt x="645" y="1"/>
                        <a:pt x="416" y="1"/>
                      </a:cubicBezTo>
                      <a:close/>
                      <a:moveTo>
                        <a:pt x="2490" y="1"/>
                      </a:moveTo>
                      <a:cubicBezTo>
                        <a:pt x="2259" y="1"/>
                        <a:pt x="2075" y="187"/>
                        <a:pt x="2075" y="416"/>
                      </a:cubicBezTo>
                      <a:cubicBezTo>
                        <a:pt x="2075" y="646"/>
                        <a:pt x="2259" y="830"/>
                        <a:pt x="2488" y="830"/>
                      </a:cubicBezTo>
                      <a:cubicBezTo>
                        <a:pt x="2488" y="830"/>
                        <a:pt x="2489" y="830"/>
                        <a:pt x="2490" y="830"/>
                      </a:cubicBezTo>
                      <a:cubicBezTo>
                        <a:pt x="2716" y="830"/>
                        <a:pt x="2903" y="646"/>
                        <a:pt x="2903" y="416"/>
                      </a:cubicBezTo>
                      <a:cubicBezTo>
                        <a:pt x="2903" y="188"/>
                        <a:pt x="2717" y="1"/>
                        <a:pt x="2490" y="1"/>
                      </a:cubicBezTo>
                      <a:close/>
                      <a:moveTo>
                        <a:pt x="4562" y="1"/>
                      </a:moveTo>
                      <a:cubicBezTo>
                        <a:pt x="4332" y="1"/>
                        <a:pt x="4148" y="187"/>
                        <a:pt x="4148" y="416"/>
                      </a:cubicBezTo>
                      <a:cubicBezTo>
                        <a:pt x="4148" y="646"/>
                        <a:pt x="4331" y="830"/>
                        <a:pt x="4560" y="830"/>
                      </a:cubicBezTo>
                      <a:cubicBezTo>
                        <a:pt x="4561" y="830"/>
                        <a:pt x="4562" y="830"/>
                        <a:pt x="4562" y="830"/>
                      </a:cubicBezTo>
                      <a:cubicBezTo>
                        <a:pt x="4790" y="830"/>
                        <a:pt x="4977" y="646"/>
                        <a:pt x="4977" y="416"/>
                      </a:cubicBezTo>
                      <a:cubicBezTo>
                        <a:pt x="4977" y="188"/>
                        <a:pt x="4791" y="1"/>
                        <a:pt x="4562" y="1"/>
                      </a:cubicBezTo>
                      <a:close/>
                      <a:moveTo>
                        <a:pt x="6636" y="1"/>
                      </a:moveTo>
                      <a:cubicBezTo>
                        <a:pt x="6406" y="1"/>
                        <a:pt x="6222" y="187"/>
                        <a:pt x="6222" y="416"/>
                      </a:cubicBezTo>
                      <a:cubicBezTo>
                        <a:pt x="6222" y="646"/>
                        <a:pt x="6405" y="830"/>
                        <a:pt x="6634" y="830"/>
                      </a:cubicBezTo>
                      <a:cubicBezTo>
                        <a:pt x="6635" y="830"/>
                        <a:pt x="6636" y="830"/>
                        <a:pt x="6636" y="830"/>
                      </a:cubicBezTo>
                      <a:cubicBezTo>
                        <a:pt x="6864" y="830"/>
                        <a:pt x="7051" y="646"/>
                        <a:pt x="7051" y="416"/>
                      </a:cubicBezTo>
                      <a:cubicBezTo>
                        <a:pt x="7051" y="188"/>
                        <a:pt x="6865" y="1"/>
                        <a:pt x="6636" y="1"/>
                      </a:cubicBezTo>
                      <a:close/>
                      <a:moveTo>
                        <a:pt x="8711" y="1"/>
                      </a:moveTo>
                      <a:cubicBezTo>
                        <a:pt x="8481" y="1"/>
                        <a:pt x="8297" y="187"/>
                        <a:pt x="8297" y="416"/>
                      </a:cubicBezTo>
                      <a:cubicBezTo>
                        <a:pt x="8297" y="646"/>
                        <a:pt x="8480" y="830"/>
                        <a:pt x="8709" y="830"/>
                      </a:cubicBezTo>
                      <a:cubicBezTo>
                        <a:pt x="8710" y="830"/>
                        <a:pt x="8711" y="830"/>
                        <a:pt x="8711" y="830"/>
                      </a:cubicBezTo>
                      <a:cubicBezTo>
                        <a:pt x="8939" y="830"/>
                        <a:pt x="9126" y="646"/>
                        <a:pt x="9126" y="416"/>
                      </a:cubicBezTo>
                      <a:cubicBezTo>
                        <a:pt x="9126" y="188"/>
                        <a:pt x="8940" y="1"/>
                        <a:pt x="8711" y="1"/>
                      </a:cubicBezTo>
                      <a:close/>
                      <a:moveTo>
                        <a:pt x="10785" y="1"/>
                      </a:moveTo>
                      <a:cubicBezTo>
                        <a:pt x="10555" y="1"/>
                        <a:pt x="10370" y="187"/>
                        <a:pt x="10370" y="416"/>
                      </a:cubicBezTo>
                      <a:cubicBezTo>
                        <a:pt x="10370" y="646"/>
                        <a:pt x="10554" y="830"/>
                        <a:pt x="10783" y="830"/>
                      </a:cubicBezTo>
                      <a:cubicBezTo>
                        <a:pt x="10784" y="830"/>
                        <a:pt x="10784" y="830"/>
                        <a:pt x="10785" y="830"/>
                      </a:cubicBezTo>
                      <a:cubicBezTo>
                        <a:pt x="11012" y="830"/>
                        <a:pt x="11199" y="646"/>
                        <a:pt x="11199" y="416"/>
                      </a:cubicBezTo>
                      <a:cubicBezTo>
                        <a:pt x="11199" y="188"/>
                        <a:pt x="11014" y="1"/>
                        <a:pt x="10785" y="1"/>
                      </a:cubicBezTo>
                      <a:close/>
                      <a:moveTo>
                        <a:pt x="12859" y="1"/>
                      </a:moveTo>
                      <a:cubicBezTo>
                        <a:pt x="12629" y="1"/>
                        <a:pt x="12444" y="187"/>
                        <a:pt x="12444" y="416"/>
                      </a:cubicBezTo>
                      <a:cubicBezTo>
                        <a:pt x="12444" y="646"/>
                        <a:pt x="12628" y="830"/>
                        <a:pt x="12857" y="830"/>
                      </a:cubicBezTo>
                      <a:cubicBezTo>
                        <a:pt x="12858" y="830"/>
                        <a:pt x="12858" y="830"/>
                        <a:pt x="12859" y="830"/>
                      </a:cubicBezTo>
                      <a:cubicBezTo>
                        <a:pt x="13086" y="830"/>
                        <a:pt x="13273" y="646"/>
                        <a:pt x="13273" y="416"/>
                      </a:cubicBezTo>
                      <a:cubicBezTo>
                        <a:pt x="13273" y="188"/>
                        <a:pt x="13087" y="1"/>
                        <a:pt x="1285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28" name="Google Shape;2364;p39">
                  <a:extLst>
                    <a:ext uri="{FF2B5EF4-FFF2-40B4-BE49-F238E27FC236}">
                      <a16:creationId xmlns:a16="http://schemas.microsoft.com/office/drawing/2014/main" id="{4690D706-DA2E-EB71-148C-237EF5507072}"/>
                    </a:ext>
                  </a:extLst>
                </p:cNvPr>
                <p:cNvSpPr/>
                <p:nvPr/>
              </p:nvSpPr>
              <p:spPr>
                <a:xfrm>
                  <a:off x="2412300" y="2003300"/>
                  <a:ext cx="368200" cy="79850"/>
                </a:xfrm>
                <a:custGeom>
                  <a:avLst/>
                  <a:gdLst/>
                  <a:ahLst/>
                  <a:cxnLst/>
                  <a:rect l="l" t="t" r="r" b="b"/>
                  <a:pathLst>
                    <a:path w="14728" h="3194" extrusionOk="0">
                      <a:moveTo>
                        <a:pt x="4968" y="0"/>
                      </a:moveTo>
                      <a:cubicBezTo>
                        <a:pt x="3872" y="0"/>
                        <a:pt x="2763" y="190"/>
                        <a:pt x="1736" y="398"/>
                      </a:cubicBezTo>
                      <a:cubicBezTo>
                        <a:pt x="1351" y="475"/>
                        <a:pt x="875" y="555"/>
                        <a:pt x="422" y="555"/>
                      </a:cubicBezTo>
                      <a:cubicBezTo>
                        <a:pt x="278" y="555"/>
                        <a:pt x="136" y="547"/>
                        <a:pt x="0" y="528"/>
                      </a:cubicBezTo>
                      <a:lnTo>
                        <a:pt x="0" y="1218"/>
                      </a:lnTo>
                      <a:cubicBezTo>
                        <a:pt x="395" y="1156"/>
                        <a:pt x="777" y="1065"/>
                        <a:pt x="1180" y="961"/>
                      </a:cubicBezTo>
                      <a:cubicBezTo>
                        <a:pt x="2242" y="689"/>
                        <a:pt x="3342" y="323"/>
                        <a:pt x="4465" y="216"/>
                      </a:cubicBezTo>
                      <a:cubicBezTo>
                        <a:pt x="4636" y="199"/>
                        <a:pt x="4804" y="192"/>
                        <a:pt x="4970" y="192"/>
                      </a:cubicBezTo>
                      <a:cubicBezTo>
                        <a:pt x="6069" y="192"/>
                        <a:pt x="7045" y="532"/>
                        <a:pt x="8054" y="882"/>
                      </a:cubicBezTo>
                      <a:cubicBezTo>
                        <a:pt x="9277" y="1308"/>
                        <a:pt x="10288" y="1624"/>
                        <a:pt x="11553" y="1624"/>
                      </a:cubicBezTo>
                      <a:cubicBezTo>
                        <a:pt x="11763" y="1624"/>
                        <a:pt x="11981" y="1615"/>
                        <a:pt x="12207" y="1597"/>
                      </a:cubicBezTo>
                      <a:cubicBezTo>
                        <a:pt x="13124" y="1523"/>
                        <a:pt x="13930" y="1149"/>
                        <a:pt x="14727" y="821"/>
                      </a:cubicBezTo>
                      <a:lnTo>
                        <a:pt x="14727" y="248"/>
                      </a:lnTo>
                      <a:cubicBezTo>
                        <a:pt x="13771" y="415"/>
                        <a:pt x="12848" y="649"/>
                        <a:pt x="11863" y="749"/>
                      </a:cubicBezTo>
                      <a:cubicBezTo>
                        <a:pt x="11579" y="778"/>
                        <a:pt x="11294" y="791"/>
                        <a:pt x="11009" y="791"/>
                      </a:cubicBezTo>
                      <a:cubicBezTo>
                        <a:pt x="9449" y="791"/>
                        <a:pt x="7874" y="396"/>
                        <a:pt x="6376" y="121"/>
                      </a:cubicBezTo>
                      <a:cubicBezTo>
                        <a:pt x="5914" y="36"/>
                        <a:pt x="5443" y="0"/>
                        <a:pt x="4968" y="0"/>
                      </a:cubicBezTo>
                      <a:close/>
                      <a:moveTo>
                        <a:pt x="4934" y="667"/>
                      </a:moveTo>
                      <a:cubicBezTo>
                        <a:pt x="4805" y="667"/>
                        <a:pt x="4675" y="672"/>
                        <a:pt x="4546" y="682"/>
                      </a:cubicBezTo>
                      <a:cubicBezTo>
                        <a:pt x="4376" y="695"/>
                        <a:pt x="3885" y="738"/>
                        <a:pt x="3817" y="945"/>
                      </a:cubicBezTo>
                      <a:cubicBezTo>
                        <a:pt x="3736" y="1195"/>
                        <a:pt x="4311" y="1342"/>
                        <a:pt x="4465" y="1414"/>
                      </a:cubicBezTo>
                      <a:cubicBezTo>
                        <a:pt x="4756" y="1548"/>
                        <a:pt x="5033" y="1677"/>
                        <a:pt x="5350" y="1677"/>
                      </a:cubicBezTo>
                      <a:cubicBezTo>
                        <a:pt x="5390" y="1677"/>
                        <a:pt x="5430" y="1675"/>
                        <a:pt x="5471" y="1670"/>
                      </a:cubicBezTo>
                      <a:cubicBezTo>
                        <a:pt x="5852" y="1630"/>
                        <a:pt x="6223" y="1535"/>
                        <a:pt x="6587" y="1417"/>
                      </a:cubicBezTo>
                      <a:cubicBezTo>
                        <a:pt x="6720" y="1373"/>
                        <a:pt x="6932" y="1344"/>
                        <a:pt x="6873" y="1160"/>
                      </a:cubicBezTo>
                      <a:cubicBezTo>
                        <a:pt x="6825" y="1011"/>
                        <a:pt x="6597" y="919"/>
                        <a:pt x="6459" y="888"/>
                      </a:cubicBezTo>
                      <a:cubicBezTo>
                        <a:pt x="6263" y="844"/>
                        <a:pt x="6061" y="796"/>
                        <a:pt x="5862" y="757"/>
                      </a:cubicBezTo>
                      <a:cubicBezTo>
                        <a:pt x="5818" y="747"/>
                        <a:pt x="5771" y="740"/>
                        <a:pt x="5725" y="731"/>
                      </a:cubicBezTo>
                      <a:cubicBezTo>
                        <a:pt x="5463" y="688"/>
                        <a:pt x="5199" y="667"/>
                        <a:pt x="4934" y="667"/>
                      </a:cubicBezTo>
                      <a:close/>
                      <a:moveTo>
                        <a:pt x="1810" y="1670"/>
                      </a:moveTo>
                      <a:cubicBezTo>
                        <a:pt x="1547" y="1670"/>
                        <a:pt x="1281" y="1689"/>
                        <a:pt x="999" y="1713"/>
                      </a:cubicBezTo>
                      <a:cubicBezTo>
                        <a:pt x="763" y="1734"/>
                        <a:pt x="486" y="1780"/>
                        <a:pt x="216" y="1780"/>
                      </a:cubicBezTo>
                      <a:cubicBezTo>
                        <a:pt x="144" y="1780"/>
                        <a:pt x="72" y="1777"/>
                        <a:pt x="2" y="1769"/>
                      </a:cubicBezTo>
                      <a:lnTo>
                        <a:pt x="2" y="1984"/>
                      </a:lnTo>
                      <a:cubicBezTo>
                        <a:pt x="81" y="1972"/>
                        <a:pt x="161" y="1960"/>
                        <a:pt x="239" y="1956"/>
                      </a:cubicBezTo>
                      <a:cubicBezTo>
                        <a:pt x="293" y="1953"/>
                        <a:pt x="348" y="1951"/>
                        <a:pt x="404" y="1951"/>
                      </a:cubicBezTo>
                      <a:cubicBezTo>
                        <a:pt x="826" y="1951"/>
                        <a:pt x="1299" y="2042"/>
                        <a:pt x="1676" y="2158"/>
                      </a:cubicBezTo>
                      <a:cubicBezTo>
                        <a:pt x="2346" y="2364"/>
                        <a:pt x="2839" y="2849"/>
                        <a:pt x="3545" y="3005"/>
                      </a:cubicBezTo>
                      <a:cubicBezTo>
                        <a:pt x="4074" y="3124"/>
                        <a:pt x="4569" y="3194"/>
                        <a:pt x="5067" y="3194"/>
                      </a:cubicBezTo>
                      <a:cubicBezTo>
                        <a:pt x="5476" y="3194"/>
                        <a:pt x="5887" y="3147"/>
                        <a:pt x="6319" y="3042"/>
                      </a:cubicBezTo>
                      <a:cubicBezTo>
                        <a:pt x="7120" y="2847"/>
                        <a:pt x="7853" y="2513"/>
                        <a:pt x="8664" y="2342"/>
                      </a:cubicBezTo>
                      <a:cubicBezTo>
                        <a:pt x="9212" y="2227"/>
                        <a:pt x="9807" y="2056"/>
                        <a:pt x="10383" y="2056"/>
                      </a:cubicBezTo>
                      <a:cubicBezTo>
                        <a:pt x="10519" y="2056"/>
                        <a:pt x="10654" y="2066"/>
                        <a:pt x="10787" y="2088"/>
                      </a:cubicBezTo>
                      <a:cubicBezTo>
                        <a:pt x="11240" y="2162"/>
                        <a:pt x="11701" y="2298"/>
                        <a:pt x="12143" y="2436"/>
                      </a:cubicBezTo>
                      <a:cubicBezTo>
                        <a:pt x="12597" y="2577"/>
                        <a:pt x="13003" y="2639"/>
                        <a:pt x="13431" y="2639"/>
                      </a:cubicBezTo>
                      <a:cubicBezTo>
                        <a:pt x="13674" y="2639"/>
                        <a:pt x="13924" y="2619"/>
                        <a:pt x="14194" y="2583"/>
                      </a:cubicBezTo>
                      <a:cubicBezTo>
                        <a:pt x="14283" y="2572"/>
                        <a:pt x="14482" y="2542"/>
                        <a:pt x="14726" y="2495"/>
                      </a:cubicBezTo>
                      <a:lnTo>
                        <a:pt x="14726" y="2185"/>
                      </a:lnTo>
                      <a:cubicBezTo>
                        <a:pt x="14714" y="2189"/>
                        <a:pt x="14701" y="2190"/>
                        <a:pt x="14689" y="2192"/>
                      </a:cubicBezTo>
                      <a:cubicBezTo>
                        <a:pt x="14239" y="2274"/>
                        <a:pt x="13807" y="2314"/>
                        <a:pt x="13365" y="2314"/>
                      </a:cubicBezTo>
                      <a:cubicBezTo>
                        <a:pt x="13171" y="2314"/>
                        <a:pt x="12976" y="2306"/>
                        <a:pt x="12776" y="2291"/>
                      </a:cubicBezTo>
                      <a:cubicBezTo>
                        <a:pt x="11759" y="2207"/>
                        <a:pt x="10801" y="1758"/>
                        <a:pt x="9774" y="1758"/>
                      </a:cubicBezTo>
                      <a:cubicBezTo>
                        <a:pt x="9762" y="1758"/>
                        <a:pt x="9750" y="1758"/>
                        <a:pt x="9738" y="1758"/>
                      </a:cubicBezTo>
                      <a:cubicBezTo>
                        <a:pt x="8824" y="1767"/>
                        <a:pt x="8073" y="1959"/>
                        <a:pt x="7203" y="2207"/>
                      </a:cubicBezTo>
                      <a:cubicBezTo>
                        <a:pt x="6697" y="2351"/>
                        <a:pt x="6146" y="2427"/>
                        <a:pt x="5602" y="2427"/>
                      </a:cubicBezTo>
                      <a:cubicBezTo>
                        <a:pt x="5268" y="2427"/>
                        <a:pt x="4937" y="2399"/>
                        <a:pt x="4620" y="2339"/>
                      </a:cubicBezTo>
                      <a:cubicBezTo>
                        <a:pt x="3965" y="2213"/>
                        <a:pt x="3379" y="1913"/>
                        <a:pt x="2737" y="1768"/>
                      </a:cubicBezTo>
                      <a:cubicBezTo>
                        <a:pt x="2418" y="1695"/>
                        <a:pt x="2115" y="1670"/>
                        <a:pt x="1810" y="16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29" name="Google Shape;2365;p39">
                  <a:extLst>
                    <a:ext uri="{FF2B5EF4-FFF2-40B4-BE49-F238E27FC236}">
                      <a16:creationId xmlns:a16="http://schemas.microsoft.com/office/drawing/2014/main" id="{535C896F-B201-4CB6-A346-508DF73A1711}"/>
                    </a:ext>
                  </a:extLst>
                </p:cNvPr>
                <p:cNvSpPr/>
                <p:nvPr/>
              </p:nvSpPr>
              <p:spPr>
                <a:xfrm>
                  <a:off x="2412350" y="3005525"/>
                  <a:ext cx="368150" cy="224475"/>
                </a:xfrm>
                <a:custGeom>
                  <a:avLst/>
                  <a:gdLst/>
                  <a:ahLst/>
                  <a:cxnLst/>
                  <a:rect l="l" t="t" r="r" b="b"/>
                  <a:pathLst>
                    <a:path w="14726" h="8979" extrusionOk="0">
                      <a:moveTo>
                        <a:pt x="0" y="1"/>
                      </a:moveTo>
                      <a:lnTo>
                        <a:pt x="0" y="8979"/>
                      </a:lnTo>
                      <a:lnTo>
                        <a:pt x="14725" y="8979"/>
                      </a:lnTo>
                      <a:lnTo>
                        <a:pt x="1472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30" name="Google Shape;2366;p39">
                  <a:extLst>
                    <a:ext uri="{FF2B5EF4-FFF2-40B4-BE49-F238E27FC236}">
                      <a16:creationId xmlns:a16="http://schemas.microsoft.com/office/drawing/2014/main" id="{3FA2E434-43AC-BF90-B8E7-DBA5B7DFF590}"/>
                    </a:ext>
                  </a:extLst>
                </p:cNvPr>
                <p:cNvSpPr/>
                <p:nvPr/>
              </p:nvSpPr>
              <p:spPr>
                <a:xfrm>
                  <a:off x="2412350" y="315147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31" name="Google Shape;2367;p39">
                  <a:extLst>
                    <a:ext uri="{FF2B5EF4-FFF2-40B4-BE49-F238E27FC236}">
                      <a16:creationId xmlns:a16="http://schemas.microsoft.com/office/drawing/2014/main" id="{1BF0AD1D-0105-77C5-D109-D480784A98EE}"/>
                    </a:ext>
                  </a:extLst>
                </p:cNvPr>
                <p:cNvSpPr/>
                <p:nvPr/>
              </p:nvSpPr>
              <p:spPr>
                <a:xfrm>
                  <a:off x="2430475" y="3171750"/>
                  <a:ext cx="331825" cy="20725"/>
                </a:xfrm>
                <a:custGeom>
                  <a:avLst/>
                  <a:gdLst/>
                  <a:ahLst/>
                  <a:cxnLst/>
                  <a:rect l="l" t="t" r="r" b="b"/>
                  <a:pathLst>
                    <a:path w="13273" h="829" extrusionOk="0">
                      <a:moveTo>
                        <a:pt x="416" y="0"/>
                      </a:moveTo>
                      <a:cubicBezTo>
                        <a:pt x="186" y="0"/>
                        <a:pt x="1" y="184"/>
                        <a:pt x="1" y="414"/>
                      </a:cubicBezTo>
                      <a:cubicBezTo>
                        <a:pt x="1" y="642"/>
                        <a:pt x="186" y="829"/>
                        <a:pt x="416" y="829"/>
                      </a:cubicBezTo>
                      <a:cubicBezTo>
                        <a:pt x="642" y="829"/>
                        <a:pt x="830" y="643"/>
                        <a:pt x="830" y="414"/>
                      </a:cubicBezTo>
                      <a:cubicBezTo>
                        <a:pt x="830" y="184"/>
                        <a:pt x="645" y="0"/>
                        <a:pt x="416" y="0"/>
                      </a:cubicBezTo>
                      <a:close/>
                      <a:moveTo>
                        <a:pt x="2490" y="0"/>
                      </a:moveTo>
                      <a:cubicBezTo>
                        <a:pt x="2260" y="0"/>
                        <a:pt x="2075" y="184"/>
                        <a:pt x="2075" y="414"/>
                      </a:cubicBezTo>
                      <a:cubicBezTo>
                        <a:pt x="2075" y="642"/>
                        <a:pt x="2259" y="829"/>
                        <a:pt x="2490" y="829"/>
                      </a:cubicBezTo>
                      <a:cubicBezTo>
                        <a:pt x="2716" y="829"/>
                        <a:pt x="2903" y="643"/>
                        <a:pt x="2903" y="414"/>
                      </a:cubicBezTo>
                      <a:cubicBezTo>
                        <a:pt x="2903" y="184"/>
                        <a:pt x="2717" y="0"/>
                        <a:pt x="2490" y="0"/>
                      </a:cubicBezTo>
                      <a:close/>
                      <a:moveTo>
                        <a:pt x="4562" y="0"/>
                      </a:moveTo>
                      <a:cubicBezTo>
                        <a:pt x="4332" y="0"/>
                        <a:pt x="4148" y="184"/>
                        <a:pt x="4148" y="414"/>
                      </a:cubicBezTo>
                      <a:cubicBezTo>
                        <a:pt x="4148" y="642"/>
                        <a:pt x="4332" y="829"/>
                        <a:pt x="4562" y="829"/>
                      </a:cubicBezTo>
                      <a:cubicBezTo>
                        <a:pt x="4790" y="829"/>
                        <a:pt x="4977" y="643"/>
                        <a:pt x="4977" y="414"/>
                      </a:cubicBezTo>
                      <a:cubicBezTo>
                        <a:pt x="4977" y="184"/>
                        <a:pt x="4791" y="0"/>
                        <a:pt x="4562" y="0"/>
                      </a:cubicBezTo>
                      <a:close/>
                      <a:moveTo>
                        <a:pt x="6637" y="0"/>
                      </a:moveTo>
                      <a:cubicBezTo>
                        <a:pt x="6406" y="0"/>
                        <a:pt x="6222" y="184"/>
                        <a:pt x="6223" y="414"/>
                      </a:cubicBezTo>
                      <a:cubicBezTo>
                        <a:pt x="6223" y="642"/>
                        <a:pt x="6407" y="829"/>
                        <a:pt x="6637" y="829"/>
                      </a:cubicBezTo>
                      <a:cubicBezTo>
                        <a:pt x="6865" y="829"/>
                        <a:pt x="7052" y="643"/>
                        <a:pt x="7052" y="414"/>
                      </a:cubicBezTo>
                      <a:cubicBezTo>
                        <a:pt x="7052" y="184"/>
                        <a:pt x="6866" y="0"/>
                        <a:pt x="6637" y="0"/>
                      </a:cubicBezTo>
                      <a:close/>
                      <a:moveTo>
                        <a:pt x="8711" y="0"/>
                      </a:moveTo>
                      <a:cubicBezTo>
                        <a:pt x="8481" y="0"/>
                        <a:pt x="8297" y="184"/>
                        <a:pt x="8297" y="414"/>
                      </a:cubicBezTo>
                      <a:cubicBezTo>
                        <a:pt x="8297" y="642"/>
                        <a:pt x="8481" y="829"/>
                        <a:pt x="8711" y="829"/>
                      </a:cubicBezTo>
                      <a:cubicBezTo>
                        <a:pt x="8939" y="829"/>
                        <a:pt x="9126" y="643"/>
                        <a:pt x="9126" y="414"/>
                      </a:cubicBezTo>
                      <a:cubicBezTo>
                        <a:pt x="9126" y="184"/>
                        <a:pt x="8940" y="0"/>
                        <a:pt x="8711" y="0"/>
                      </a:cubicBezTo>
                      <a:close/>
                      <a:moveTo>
                        <a:pt x="10785" y="0"/>
                      </a:moveTo>
                      <a:cubicBezTo>
                        <a:pt x="10555" y="0"/>
                        <a:pt x="10370" y="184"/>
                        <a:pt x="10370" y="414"/>
                      </a:cubicBezTo>
                      <a:cubicBezTo>
                        <a:pt x="10370" y="642"/>
                        <a:pt x="10555" y="829"/>
                        <a:pt x="10785" y="829"/>
                      </a:cubicBezTo>
                      <a:cubicBezTo>
                        <a:pt x="11012" y="829"/>
                        <a:pt x="11199" y="643"/>
                        <a:pt x="11199" y="414"/>
                      </a:cubicBezTo>
                      <a:cubicBezTo>
                        <a:pt x="11199" y="184"/>
                        <a:pt x="11014" y="0"/>
                        <a:pt x="10785" y="0"/>
                      </a:cubicBezTo>
                      <a:close/>
                      <a:moveTo>
                        <a:pt x="12859" y="0"/>
                      </a:moveTo>
                      <a:cubicBezTo>
                        <a:pt x="12629" y="0"/>
                        <a:pt x="12444" y="184"/>
                        <a:pt x="12444" y="414"/>
                      </a:cubicBezTo>
                      <a:cubicBezTo>
                        <a:pt x="12444" y="642"/>
                        <a:pt x="12629" y="829"/>
                        <a:pt x="12859" y="829"/>
                      </a:cubicBezTo>
                      <a:cubicBezTo>
                        <a:pt x="13086" y="829"/>
                        <a:pt x="13273" y="643"/>
                        <a:pt x="13273" y="414"/>
                      </a:cubicBezTo>
                      <a:cubicBezTo>
                        <a:pt x="13273" y="184"/>
                        <a:pt x="13087" y="0"/>
                        <a:pt x="12859"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32" name="Google Shape;2368;p39">
                  <a:extLst>
                    <a:ext uri="{FF2B5EF4-FFF2-40B4-BE49-F238E27FC236}">
                      <a16:creationId xmlns:a16="http://schemas.microsoft.com/office/drawing/2014/main" id="{48EA9D1A-EE4A-5954-3573-8720EC68876D}"/>
                    </a:ext>
                  </a:extLst>
                </p:cNvPr>
                <p:cNvSpPr/>
                <p:nvPr/>
              </p:nvSpPr>
              <p:spPr>
                <a:xfrm>
                  <a:off x="2412350" y="3055775"/>
                  <a:ext cx="368175" cy="79850"/>
                </a:xfrm>
                <a:custGeom>
                  <a:avLst/>
                  <a:gdLst/>
                  <a:ahLst/>
                  <a:cxnLst/>
                  <a:rect l="l" t="t" r="r" b="b"/>
                  <a:pathLst>
                    <a:path w="14727" h="3194" extrusionOk="0">
                      <a:moveTo>
                        <a:pt x="5065" y="0"/>
                      </a:moveTo>
                      <a:cubicBezTo>
                        <a:pt x="4567" y="0"/>
                        <a:pt x="4072" y="70"/>
                        <a:pt x="3544" y="188"/>
                      </a:cubicBezTo>
                      <a:cubicBezTo>
                        <a:pt x="2838" y="346"/>
                        <a:pt x="2345" y="831"/>
                        <a:pt x="1675" y="1036"/>
                      </a:cubicBezTo>
                      <a:cubicBezTo>
                        <a:pt x="1298" y="1151"/>
                        <a:pt x="824" y="1243"/>
                        <a:pt x="402" y="1243"/>
                      </a:cubicBezTo>
                      <a:cubicBezTo>
                        <a:pt x="346" y="1243"/>
                        <a:pt x="292" y="1241"/>
                        <a:pt x="238" y="1238"/>
                      </a:cubicBezTo>
                      <a:cubicBezTo>
                        <a:pt x="161" y="1234"/>
                        <a:pt x="81" y="1223"/>
                        <a:pt x="2" y="1209"/>
                      </a:cubicBezTo>
                      <a:lnTo>
                        <a:pt x="2" y="1425"/>
                      </a:lnTo>
                      <a:cubicBezTo>
                        <a:pt x="72" y="1417"/>
                        <a:pt x="143" y="1414"/>
                        <a:pt x="215" y="1414"/>
                      </a:cubicBezTo>
                      <a:cubicBezTo>
                        <a:pt x="485" y="1414"/>
                        <a:pt x="762" y="1460"/>
                        <a:pt x="998" y="1481"/>
                      </a:cubicBezTo>
                      <a:cubicBezTo>
                        <a:pt x="1280" y="1505"/>
                        <a:pt x="1545" y="1524"/>
                        <a:pt x="1807" y="1524"/>
                      </a:cubicBezTo>
                      <a:cubicBezTo>
                        <a:pt x="2113" y="1524"/>
                        <a:pt x="2416" y="1499"/>
                        <a:pt x="2736" y="1426"/>
                      </a:cubicBezTo>
                      <a:cubicBezTo>
                        <a:pt x="3380" y="1281"/>
                        <a:pt x="3964" y="979"/>
                        <a:pt x="4619" y="855"/>
                      </a:cubicBezTo>
                      <a:cubicBezTo>
                        <a:pt x="4936" y="794"/>
                        <a:pt x="5267" y="765"/>
                        <a:pt x="5601" y="765"/>
                      </a:cubicBezTo>
                      <a:cubicBezTo>
                        <a:pt x="6146" y="765"/>
                        <a:pt x="6697" y="843"/>
                        <a:pt x="7202" y="986"/>
                      </a:cubicBezTo>
                      <a:cubicBezTo>
                        <a:pt x="8073" y="1235"/>
                        <a:pt x="8824" y="1427"/>
                        <a:pt x="9737" y="1436"/>
                      </a:cubicBezTo>
                      <a:cubicBezTo>
                        <a:pt x="9746" y="1436"/>
                        <a:pt x="9756" y="1436"/>
                        <a:pt x="9766" y="1436"/>
                      </a:cubicBezTo>
                      <a:cubicBezTo>
                        <a:pt x="10795" y="1436"/>
                        <a:pt x="11756" y="987"/>
                        <a:pt x="12777" y="903"/>
                      </a:cubicBezTo>
                      <a:cubicBezTo>
                        <a:pt x="12979" y="887"/>
                        <a:pt x="13177" y="878"/>
                        <a:pt x="13374" y="878"/>
                      </a:cubicBezTo>
                      <a:cubicBezTo>
                        <a:pt x="13813" y="878"/>
                        <a:pt x="14243" y="919"/>
                        <a:pt x="14688" y="1001"/>
                      </a:cubicBezTo>
                      <a:cubicBezTo>
                        <a:pt x="14699" y="1004"/>
                        <a:pt x="14712" y="1005"/>
                        <a:pt x="14725" y="1009"/>
                      </a:cubicBezTo>
                      <a:lnTo>
                        <a:pt x="14725" y="699"/>
                      </a:lnTo>
                      <a:cubicBezTo>
                        <a:pt x="14481" y="654"/>
                        <a:pt x="14281" y="623"/>
                        <a:pt x="14194" y="611"/>
                      </a:cubicBezTo>
                      <a:cubicBezTo>
                        <a:pt x="13922" y="575"/>
                        <a:pt x="13671" y="555"/>
                        <a:pt x="13427" y="555"/>
                      </a:cubicBezTo>
                      <a:cubicBezTo>
                        <a:pt x="13000" y="555"/>
                        <a:pt x="12595" y="616"/>
                        <a:pt x="12142" y="758"/>
                      </a:cubicBezTo>
                      <a:cubicBezTo>
                        <a:pt x="11702" y="896"/>
                        <a:pt x="11240" y="1031"/>
                        <a:pt x="10787" y="1106"/>
                      </a:cubicBezTo>
                      <a:cubicBezTo>
                        <a:pt x="10654" y="1128"/>
                        <a:pt x="10519" y="1137"/>
                        <a:pt x="10384" y="1137"/>
                      </a:cubicBezTo>
                      <a:cubicBezTo>
                        <a:pt x="9806" y="1137"/>
                        <a:pt x="9211" y="967"/>
                        <a:pt x="8664" y="852"/>
                      </a:cubicBezTo>
                      <a:cubicBezTo>
                        <a:pt x="7853" y="681"/>
                        <a:pt x="7120" y="346"/>
                        <a:pt x="6318" y="152"/>
                      </a:cubicBezTo>
                      <a:cubicBezTo>
                        <a:pt x="5886" y="47"/>
                        <a:pt x="5475" y="0"/>
                        <a:pt x="5065" y="0"/>
                      </a:cubicBezTo>
                      <a:close/>
                      <a:moveTo>
                        <a:pt x="5347" y="1519"/>
                      </a:moveTo>
                      <a:cubicBezTo>
                        <a:pt x="5031" y="1519"/>
                        <a:pt x="4753" y="1648"/>
                        <a:pt x="4464" y="1782"/>
                      </a:cubicBezTo>
                      <a:cubicBezTo>
                        <a:pt x="4311" y="1853"/>
                        <a:pt x="3734" y="2002"/>
                        <a:pt x="3816" y="2250"/>
                      </a:cubicBezTo>
                      <a:cubicBezTo>
                        <a:pt x="3883" y="2457"/>
                        <a:pt x="4376" y="2500"/>
                        <a:pt x="4546" y="2513"/>
                      </a:cubicBezTo>
                      <a:cubicBezTo>
                        <a:pt x="4675" y="2523"/>
                        <a:pt x="4804" y="2528"/>
                        <a:pt x="4933" y="2528"/>
                      </a:cubicBezTo>
                      <a:cubicBezTo>
                        <a:pt x="5198" y="2528"/>
                        <a:pt x="5462" y="2507"/>
                        <a:pt x="5724" y="2464"/>
                      </a:cubicBezTo>
                      <a:cubicBezTo>
                        <a:pt x="5769" y="2456"/>
                        <a:pt x="5816" y="2448"/>
                        <a:pt x="5862" y="2438"/>
                      </a:cubicBezTo>
                      <a:cubicBezTo>
                        <a:pt x="6061" y="2399"/>
                        <a:pt x="6263" y="2351"/>
                        <a:pt x="6459" y="2307"/>
                      </a:cubicBezTo>
                      <a:cubicBezTo>
                        <a:pt x="6597" y="2276"/>
                        <a:pt x="6825" y="2184"/>
                        <a:pt x="6874" y="2035"/>
                      </a:cubicBezTo>
                      <a:cubicBezTo>
                        <a:pt x="6932" y="1852"/>
                        <a:pt x="6721" y="1822"/>
                        <a:pt x="6586" y="1778"/>
                      </a:cubicBezTo>
                      <a:cubicBezTo>
                        <a:pt x="6222" y="1660"/>
                        <a:pt x="5852" y="1565"/>
                        <a:pt x="5471" y="1526"/>
                      </a:cubicBezTo>
                      <a:cubicBezTo>
                        <a:pt x="5429" y="1521"/>
                        <a:pt x="5388" y="1519"/>
                        <a:pt x="5347" y="1519"/>
                      </a:cubicBezTo>
                      <a:close/>
                      <a:moveTo>
                        <a:pt x="11556" y="1570"/>
                      </a:moveTo>
                      <a:cubicBezTo>
                        <a:pt x="10290" y="1570"/>
                        <a:pt x="9278" y="1887"/>
                        <a:pt x="8054" y="2312"/>
                      </a:cubicBezTo>
                      <a:cubicBezTo>
                        <a:pt x="7043" y="2661"/>
                        <a:pt x="6068" y="3002"/>
                        <a:pt x="4968" y="3002"/>
                      </a:cubicBezTo>
                      <a:cubicBezTo>
                        <a:pt x="4803" y="3002"/>
                        <a:pt x="4635" y="2995"/>
                        <a:pt x="4464" y="2978"/>
                      </a:cubicBezTo>
                      <a:cubicBezTo>
                        <a:pt x="3340" y="2870"/>
                        <a:pt x="2242" y="2505"/>
                        <a:pt x="1179" y="2233"/>
                      </a:cubicBezTo>
                      <a:cubicBezTo>
                        <a:pt x="777" y="2128"/>
                        <a:pt x="394" y="2038"/>
                        <a:pt x="0" y="1976"/>
                      </a:cubicBezTo>
                      <a:lnTo>
                        <a:pt x="0" y="2666"/>
                      </a:lnTo>
                      <a:cubicBezTo>
                        <a:pt x="136" y="2647"/>
                        <a:pt x="278" y="2639"/>
                        <a:pt x="421" y="2639"/>
                      </a:cubicBezTo>
                      <a:cubicBezTo>
                        <a:pt x="875" y="2639"/>
                        <a:pt x="1350" y="2719"/>
                        <a:pt x="1735" y="2796"/>
                      </a:cubicBezTo>
                      <a:cubicBezTo>
                        <a:pt x="2763" y="3004"/>
                        <a:pt x="3872" y="3194"/>
                        <a:pt x="4969" y="3194"/>
                      </a:cubicBezTo>
                      <a:cubicBezTo>
                        <a:pt x="5443" y="3194"/>
                        <a:pt x="5914" y="3158"/>
                        <a:pt x="6376" y="3073"/>
                      </a:cubicBezTo>
                      <a:cubicBezTo>
                        <a:pt x="7874" y="2797"/>
                        <a:pt x="9451" y="2403"/>
                        <a:pt x="11011" y="2403"/>
                      </a:cubicBezTo>
                      <a:cubicBezTo>
                        <a:pt x="11296" y="2403"/>
                        <a:pt x="11580" y="2416"/>
                        <a:pt x="11863" y="2445"/>
                      </a:cubicBezTo>
                      <a:cubicBezTo>
                        <a:pt x="12846" y="2545"/>
                        <a:pt x="13769" y="2779"/>
                        <a:pt x="14726" y="2946"/>
                      </a:cubicBezTo>
                      <a:lnTo>
                        <a:pt x="14726" y="2373"/>
                      </a:lnTo>
                      <a:cubicBezTo>
                        <a:pt x="13930" y="2045"/>
                        <a:pt x="13122" y="1671"/>
                        <a:pt x="12206" y="1597"/>
                      </a:cubicBezTo>
                      <a:cubicBezTo>
                        <a:pt x="11981" y="1579"/>
                        <a:pt x="11765" y="1570"/>
                        <a:pt x="11556" y="15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33" name="Google Shape;2369;p39">
                  <a:extLst>
                    <a:ext uri="{FF2B5EF4-FFF2-40B4-BE49-F238E27FC236}">
                      <a16:creationId xmlns:a16="http://schemas.microsoft.com/office/drawing/2014/main" id="{414A7084-69A5-5E47-1CF3-DCB72DD16651}"/>
                    </a:ext>
                  </a:extLst>
                </p:cNvPr>
                <p:cNvSpPr/>
                <p:nvPr/>
              </p:nvSpPr>
              <p:spPr>
                <a:xfrm>
                  <a:off x="2523825" y="2496900"/>
                  <a:ext cx="145175" cy="145150"/>
                </a:xfrm>
                <a:custGeom>
                  <a:avLst/>
                  <a:gdLst/>
                  <a:ahLst/>
                  <a:cxnLst/>
                  <a:rect l="l" t="t" r="r" b="b"/>
                  <a:pathLst>
                    <a:path w="5807" h="5806" extrusionOk="0">
                      <a:moveTo>
                        <a:pt x="2903" y="0"/>
                      </a:moveTo>
                      <a:cubicBezTo>
                        <a:pt x="1300" y="0"/>
                        <a:pt x="1" y="1300"/>
                        <a:pt x="1" y="2903"/>
                      </a:cubicBezTo>
                      <a:cubicBezTo>
                        <a:pt x="1" y="4506"/>
                        <a:pt x="1300" y="5806"/>
                        <a:pt x="2903" y="5806"/>
                      </a:cubicBezTo>
                      <a:cubicBezTo>
                        <a:pt x="4507" y="5806"/>
                        <a:pt x="5806" y="4506"/>
                        <a:pt x="5806" y="2903"/>
                      </a:cubicBezTo>
                      <a:cubicBezTo>
                        <a:pt x="5806" y="1300"/>
                        <a:pt x="4507" y="0"/>
                        <a:pt x="29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34" name="Google Shape;2370;p39">
                  <a:extLst>
                    <a:ext uri="{FF2B5EF4-FFF2-40B4-BE49-F238E27FC236}">
                      <a16:creationId xmlns:a16="http://schemas.microsoft.com/office/drawing/2014/main" id="{8653ABE5-43BC-90AF-8C60-BD7E6AF8A687}"/>
                    </a:ext>
                  </a:extLst>
                </p:cNvPr>
                <p:cNvSpPr/>
                <p:nvPr/>
              </p:nvSpPr>
              <p:spPr>
                <a:xfrm>
                  <a:off x="2484825" y="2270100"/>
                  <a:ext cx="209825" cy="597000"/>
                </a:xfrm>
                <a:custGeom>
                  <a:avLst/>
                  <a:gdLst/>
                  <a:ahLst/>
                  <a:cxnLst/>
                  <a:rect l="l" t="t" r="r" b="b"/>
                  <a:pathLst>
                    <a:path w="8393" h="23880" extrusionOk="0">
                      <a:moveTo>
                        <a:pt x="4398" y="8406"/>
                      </a:moveTo>
                      <a:cubicBezTo>
                        <a:pt x="5273" y="8406"/>
                        <a:pt x="6155" y="8719"/>
                        <a:pt x="6854" y="9336"/>
                      </a:cubicBezTo>
                      <a:cubicBezTo>
                        <a:pt x="7628" y="10019"/>
                        <a:pt x="8084" y="10980"/>
                        <a:pt x="8103" y="11976"/>
                      </a:cubicBezTo>
                      <a:cubicBezTo>
                        <a:pt x="8115" y="12676"/>
                        <a:pt x="7916" y="13364"/>
                        <a:pt x="7527" y="13968"/>
                      </a:cubicBezTo>
                      <a:cubicBezTo>
                        <a:pt x="7253" y="14391"/>
                        <a:pt x="6985" y="14728"/>
                        <a:pt x="6567" y="14995"/>
                      </a:cubicBezTo>
                      <a:cubicBezTo>
                        <a:pt x="5740" y="15523"/>
                        <a:pt x="5020" y="15709"/>
                        <a:pt x="4415" y="15709"/>
                      </a:cubicBezTo>
                      <a:cubicBezTo>
                        <a:pt x="3821" y="15709"/>
                        <a:pt x="3338" y="15529"/>
                        <a:pt x="2974" y="15316"/>
                      </a:cubicBezTo>
                      <a:cubicBezTo>
                        <a:pt x="1060" y="14193"/>
                        <a:pt x="456" y="12157"/>
                        <a:pt x="977" y="10839"/>
                      </a:cubicBezTo>
                      <a:cubicBezTo>
                        <a:pt x="1276" y="10080"/>
                        <a:pt x="1707" y="9527"/>
                        <a:pt x="2370" y="9049"/>
                      </a:cubicBezTo>
                      <a:cubicBezTo>
                        <a:pt x="2968" y="8617"/>
                        <a:pt x="3680" y="8406"/>
                        <a:pt x="4398" y="8406"/>
                      </a:cubicBezTo>
                      <a:close/>
                      <a:moveTo>
                        <a:pt x="3140" y="0"/>
                      </a:moveTo>
                      <a:lnTo>
                        <a:pt x="3140" y="278"/>
                      </a:lnTo>
                      <a:lnTo>
                        <a:pt x="4324" y="278"/>
                      </a:lnTo>
                      <a:lnTo>
                        <a:pt x="4324" y="8130"/>
                      </a:lnTo>
                      <a:cubicBezTo>
                        <a:pt x="3575" y="8144"/>
                        <a:pt x="2832" y="8374"/>
                        <a:pt x="2207" y="8825"/>
                      </a:cubicBezTo>
                      <a:cubicBezTo>
                        <a:pt x="1497" y="9337"/>
                        <a:pt x="1039" y="9927"/>
                        <a:pt x="718" y="10739"/>
                      </a:cubicBezTo>
                      <a:cubicBezTo>
                        <a:pt x="0" y="12557"/>
                        <a:pt x="1230" y="14616"/>
                        <a:pt x="2832" y="15558"/>
                      </a:cubicBezTo>
                      <a:cubicBezTo>
                        <a:pt x="3301" y="15834"/>
                        <a:pt x="3802" y="15975"/>
                        <a:pt x="4324" y="15990"/>
                      </a:cubicBezTo>
                      <a:lnTo>
                        <a:pt x="4324" y="23601"/>
                      </a:lnTo>
                      <a:lnTo>
                        <a:pt x="3140" y="23601"/>
                      </a:lnTo>
                      <a:lnTo>
                        <a:pt x="3140" y="23879"/>
                      </a:lnTo>
                      <a:lnTo>
                        <a:pt x="5762" y="23879"/>
                      </a:lnTo>
                      <a:lnTo>
                        <a:pt x="5762" y="23601"/>
                      </a:lnTo>
                      <a:lnTo>
                        <a:pt x="4602" y="23601"/>
                      </a:lnTo>
                      <a:lnTo>
                        <a:pt x="4602" y="15985"/>
                      </a:lnTo>
                      <a:cubicBezTo>
                        <a:pt x="5280" y="15944"/>
                        <a:pt x="5992" y="15695"/>
                        <a:pt x="6715" y="15232"/>
                      </a:cubicBezTo>
                      <a:cubicBezTo>
                        <a:pt x="7204" y="14921"/>
                        <a:pt x="7505" y="14513"/>
                        <a:pt x="7760" y="14119"/>
                      </a:cubicBezTo>
                      <a:cubicBezTo>
                        <a:pt x="8179" y="13470"/>
                        <a:pt x="8393" y="12727"/>
                        <a:pt x="8378" y="11973"/>
                      </a:cubicBezTo>
                      <a:cubicBezTo>
                        <a:pt x="8359" y="10899"/>
                        <a:pt x="7869" y="9863"/>
                        <a:pt x="7036" y="9129"/>
                      </a:cubicBezTo>
                      <a:cubicBezTo>
                        <a:pt x="6340" y="8515"/>
                        <a:pt x="5474" y="8182"/>
                        <a:pt x="4602" y="8136"/>
                      </a:cubicBezTo>
                      <a:lnTo>
                        <a:pt x="4602" y="278"/>
                      </a:lnTo>
                      <a:lnTo>
                        <a:pt x="5762" y="278"/>
                      </a:lnTo>
                      <a:lnTo>
                        <a:pt x="5762" y="0"/>
                      </a:ln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52" name="Google Shape;2371;p39">
                <a:extLst>
                  <a:ext uri="{FF2B5EF4-FFF2-40B4-BE49-F238E27FC236}">
                    <a16:creationId xmlns:a16="http://schemas.microsoft.com/office/drawing/2014/main" id="{6AC64EF0-F830-1F11-28B8-4DC144575B85}"/>
                  </a:ext>
                </a:extLst>
              </p:cNvPr>
              <p:cNvGrpSpPr/>
              <p:nvPr/>
            </p:nvGrpSpPr>
            <p:grpSpPr>
              <a:xfrm rot="5400000">
                <a:off x="7067586" y="2788661"/>
                <a:ext cx="328988" cy="2363927"/>
                <a:chOff x="3010050" y="1961050"/>
                <a:chExt cx="176600" cy="1268950"/>
              </a:xfrm>
            </p:grpSpPr>
            <p:sp>
              <p:nvSpPr>
                <p:cNvPr id="2309" name="Google Shape;2372;p39">
                  <a:extLst>
                    <a:ext uri="{FF2B5EF4-FFF2-40B4-BE49-F238E27FC236}">
                      <a16:creationId xmlns:a16="http://schemas.microsoft.com/office/drawing/2014/main" id="{127EA4B2-5C8B-A6E5-9BC2-2EDAB982EC2A}"/>
                    </a:ext>
                  </a:extLst>
                </p:cNvPr>
                <p:cNvSpPr/>
                <p:nvPr/>
              </p:nvSpPr>
              <p:spPr>
                <a:xfrm>
                  <a:off x="3010050" y="1961050"/>
                  <a:ext cx="176600" cy="1268950"/>
                </a:xfrm>
                <a:custGeom>
                  <a:avLst/>
                  <a:gdLst/>
                  <a:ahLst/>
                  <a:cxnLst/>
                  <a:rect l="l" t="t" r="r" b="b"/>
                  <a:pathLst>
                    <a:path w="7064" h="50758" extrusionOk="0">
                      <a:moveTo>
                        <a:pt x="1" y="1"/>
                      </a:moveTo>
                      <a:lnTo>
                        <a:pt x="1" y="50758"/>
                      </a:lnTo>
                      <a:lnTo>
                        <a:pt x="7063" y="50758"/>
                      </a:lnTo>
                      <a:lnTo>
                        <a:pt x="70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10" name="Google Shape;2373;p39">
                  <a:extLst>
                    <a:ext uri="{FF2B5EF4-FFF2-40B4-BE49-F238E27FC236}">
                      <a16:creationId xmlns:a16="http://schemas.microsoft.com/office/drawing/2014/main" id="{C9BB0AC4-4A82-7550-81C9-884CD625DED3}"/>
                    </a:ext>
                  </a:extLst>
                </p:cNvPr>
                <p:cNvSpPr/>
                <p:nvPr/>
              </p:nvSpPr>
              <p:spPr>
                <a:xfrm>
                  <a:off x="3010050" y="312012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11" name="Google Shape;2374;p39">
                  <a:extLst>
                    <a:ext uri="{FF2B5EF4-FFF2-40B4-BE49-F238E27FC236}">
                      <a16:creationId xmlns:a16="http://schemas.microsoft.com/office/drawing/2014/main" id="{A4A36CFA-1698-0545-F67C-F9AD5B1D1867}"/>
                    </a:ext>
                  </a:extLst>
                </p:cNvPr>
                <p:cNvSpPr/>
                <p:nvPr/>
              </p:nvSpPr>
              <p:spPr>
                <a:xfrm>
                  <a:off x="3010050" y="2938175"/>
                  <a:ext cx="176600" cy="38650"/>
                </a:xfrm>
                <a:custGeom>
                  <a:avLst/>
                  <a:gdLst/>
                  <a:ahLst/>
                  <a:cxnLst/>
                  <a:rect l="l" t="t" r="r" b="b"/>
                  <a:pathLst>
                    <a:path w="7064" h="1546" extrusionOk="0">
                      <a:moveTo>
                        <a:pt x="1" y="0"/>
                      </a:moveTo>
                      <a:lnTo>
                        <a:pt x="1" y="1546"/>
                      </a:lnTo>
                      <a:lnTo>
                        <a:pt x="7063" y="1546"/>
                      </a:lnTo>
                      <a:lnTo>
                        <a:pt x="7063"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12" name="Google Shape;2375;p39">
                  <a:extLst>
                    <a:ext uri="{FF2B5EF4-FFF2-40B4-BE49-F238E27FC236}">
                      <a16:creationId xmlns:a16="http://schemas.microsoft.com/office/drawing/2014/main" id="{00EC88D0-59BE-ADD5-E77D-C6B9D7AE0952}"/>
                    </a:ext>
                  </a:extLst>
                </p:cNvPr>
                <p:cNvSpPr/>
                <p:nvPr/>
              </p:nvSpPr>
              <p:spPr>
                <a:xfrm>
                  <a:off x="3034625" y="314067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13" name="Google Shape;2376;p39">
                  <a:extLst>
                    <a:ext uri="{FF2B5EF4-FFF2-40B4-BE49-F238E27FC236}">
                      <a16:creationId xmlns:a16="http://schemas.microsoft.com/office/drawing/2014/main" id="{82792AB7-1922-1657-ED7D-4F84D1FADC3A}"/>
                    </a:ext>
                  </a:extLst>
                </p:cNvPr>
                <p:cNvSpPr/>
                <p:nvPr/>
              </p:nvSpPr>
              <p:spPr>
                <a:xfrm>
                  <a:off x="3010050" y="199667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14" name="Google Shape;2377;p39">
                  <a:extLst>
                    <a:ext uri="{FF2B5EF4-FFF2-40B4-BE49-F238E27FC236}">
                      <a16:creationId xmlns:a16="http://schemas.microsoft.com/office/drawing/2014/main" id="{41C2FC04-2533-9FFA-C1EC-29E5ED7EEB48}"/>
                    </a:ext>
                  </a:extLst>
                </p:cNvPr>
                <p:cNvSpPr/>
                <p:nvPr/>
              </p:nvSpPr>
              <p:spPr>
                <a:xfrm>
                  <a:off x="3010050" y="2217250"/>
                  <a:ext cx="176600" cy="38675"/>
                </a:xfrm>
                <a:custGeom>
                  <a:avLst/>
                  <a:gdLst/>
                  <a:ahLst/>
                  <a:cxnLst/>
                  <a:rect l="l" t="t" r="r" b="b"/>
                  <a:pathLst>
                    <a:path w="7064" h="1547" extrusionOk="0">
                      <a:moveTo>
                        <a:pt x="1" y="1"/>
                      </a:moveTo>
                      <a:lnTo>
                        <a:pt x="1" y="1546"/>
                      </a:lnTo>
                      <a:lnTo>
                        <a:pt x="7063" y="1546"/>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15" name="Google Shape;2378;p39">
                  <a:extLst>
                    <a:ext uri="{FF2B5EF4-FFF2-40B4-BE49-F238E27FC236}">
                      <a16:creationId xmlns:a16="http://schemas.microsoft.com/office/drawing/2014/main" id="{99A6F8C9-30E6-AFAA-2D7D-15156DC17D87}"/>
                    </a:ext>
                  </a:extLst>
                </p:cNvPr>
                <p:cNvSpPr/>
                <p:nvPr/>
              </p:nvSpPr>
              <p:spPr>
                <a:xfrm>
                  <a:off x="3034625" y="201722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16" name="Google Shape;2379;p39">
                  <a:extLst>
                    <a:ext uri="{FF2B5EF4-FFF2-40B4-BE49-F238E27FC236}">
                      <a16:creationId xmlns:a16="http://schemas.microsoft.com/office/drawing/2014/main" id="{A59A5951-FA78-737F-6F4D-BB8BB3737071}"/>
                    </a:ext>
                  </a:extLst>
                </p:cNvPr>
                <p:cNvSpPr/>
                <p:nvPr/>
              </p:nvSpPr>
              <p:spPr>
                <a:xfrm>
                  <a:off x="3034625" y="2312175"/>
                  <a:ext cx="127450" cy="566775"/>
                </a:xfrm>
                <a:custGeom>
                  <a:avLst/>
                  <a:gdLst/>
                  <a:ahLst/>
                  <a:cxnLst/>
                  <a:rect l="l" t="t" r="r" b="b"/>
                  <a:pathLst>
                    <a:path w="5098" h="22671" extrusionOk="0">
                      <a:moveTo>
                        <a:pt x="2549" y="1"/>
                      </a:moveTo>
                      <a:cubicBezTo>
                        <a:pt x="1141" y="1"/>
                        <a:pt x="1" y="1141"/>
                        <a:pt x="1" y="2548"/>
                      </a:cubicBezTo>
                      <a:lnTo>
                        <a:pt x="1" y="20121"/>
                      </a:lnTo>
                      <a:cubicBezTo>
                        <a:pt x="1" y="21529"/>
                        <a:pt x="1141" y="22670"/>
                        <a:pt x="2549" y="22670"/>
                      </a:cubicBezTo>
                      <a:cubicBezTo>
                        <a:pt x="3957" y="22670"/>
                        <a:pt x="5097" y="21528"/>
                        <a:pt x="5097" y="20121"/>
                      </a:cubicBezTo>
                      <a:lnTo>
                        <a:pt x="5097" y="2548"/>
                      </a:lnTo>
                      <a:cubicBezTo>
                        <a:pt x="5097" y="1141"/>
                        <a:pt x="3957" y="1"/>
                        <a:pt x="254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17" name="Google Shape;2380;p39">
                  <a:extLst>
                    <a:ext uri="{FF2B5EF4-FFF2-40B4-BE49-F238E27FC236}">
                      <a16:creationId xmlns:a16="http://schemas.microsoft.com/office/drawing/2014/main" id="{DB032440-B262-427B-A94F-3064FF3A066E}"/>
                    </a:ext>
                  </a:extLst>
                </p:cNvPr>
                <p:cNvSpPr/>
                <p:nvPr/>
              </p:nvSpPr>
              <p:spPr>
                <a:xfrm>
                  <a:off x="3063050" y="2338825"/>
                  <a:ext cx="70625" cy="515700"/>
                </a:xfrm>
                <a:custGeom>
                  <a:avLst/>
                  <a:gdLst/>
                  <a:ahLst/>
                  <a:cxnLst/>
                  <a:rect l="l" t="t" r="r" b="b"/>
                  <a:pathLst>
                    <a:path w="2825" h="20628" extrusionOk="0">
                      <a:moveTo>
                        <a:pt x="1412" y="1"/>
                      </a:moveTo>
                      <a:cubicBezTo>
                        <a:pt x="633" y="1"/>
                        <a:pt x="1" y="633"/>
                        <a:pt x="1" y="1413"/>
                      </a:cubicBezTo>
                      <a:cubicBezTo>
                        <a:pt x="1" y="2098"/>
                        <a:pt x="488" y="2669"/>
                        <a:pt x="1136" y="2798"/>
                      </a:cubicBezTo>
                      <a:lnTo>
                        <a:pt x="1136" y="17831"/>
                      </a:lnTo>
                      <a:cubicBezTo>
                        <a:pt x="488" y="17959"/>
                        <a:pt x="1" y="18530"/>
                        <a:pt x="1" y="19216"/>
                      </a:cubicBezTo>
                      <a:cubicBezTo>
                        <a:pt x="1" y="19996"/>
                        <a:pt x="633" y="20628"/>
                        <a:pt x="1412" y="20628"/>
                      </a:cubicBezTo>
                      <a:cubicBezTo>
                        <a:pt x="2191" y="20628"/>
                        <a:pt x="2824" y="19996"/>
                        <a:pt x="2824" y="19216"/>
                      </a:cubicBezTo>
                      <a:cubicBezTo>
                        <a:pt x="2824" y="18531"/>
                        <a:pt x="2335" y="17959"/>
                        <a:pt x="1687" y="17831"/>
                      </a:cubicBezTo>
                      <a:lnTo>
                        <a:pt x="1687" y="2798"/>
                      </a:lnTo>
                      <a:cubicBezTo>
                        <a:pt x="2335" y="2669"/>
                        <a:pt x="2824" y="2098"/>
                        <a:pt x="2824" y="1413"/>
                      </a:cubicBezTo>
                      <a:cubicBezTo>
                        <a:pt x="2824" y="633"/>
                        <a:pt x="2191" y="1"/>
                        <a:pt x="1412"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18" name="Google Shape;2381;p39">
                  <a:extLst>
                    <a:ext uri="{FF2B5EF4-FFF2-40B4-BE49-F238E27FC236}">
                      <a16:creationId xmlns:a16="http://schemas.microsoft.com/office/drawing/2014/main" id="{C0285D35-3489-8D94-CDE5-0CD9B63D2960}"/>
                    </a:ext>
                  </a:extLst>
                </p:cNvPr>
                <p:cNvSpPr/>
                <p:nvPr/>
              </p:nvSpPr>
              <p:spPr>
                <a:xfrm>
                  <a:off x="3073775" y="2348525"/>
                  <a:ext cx="47200" cy="48475"/>
                </a:xfrm>
                <a:custGeom>
                  <a:avLst/>
                  <a:gdLst/>
                  <a:ahLst/>
                  <a:cxnLst/>
                  <a:rect l="l" t="t" r="r" b="b"/>
                  <a:pathLst>
                    <a:path w="1888" h="1939" extrusionOk="0">
                      <a:moveTo>
                        <a:pt x="946" y="141"/>
                      </a:moveTo>
                      <a:cubicBezTo>
                        <a:pt x="1021" y="141"/>
                        <a:pt x="1094" y="153"/>
                        <a:pt x="1168" y="181"/>
                      </a:cubicBezTo>
                      <a:cubicBezTo>
                        <a:pt x="1596" y="328"/>
                        <a:pt x="1749" y="730"/>
                        <a:pt x="1749" y="1028"/>
                      </a:cubicBezTo>
                      <a:cubicBezTo>
                        <a:pt x="1749" y="1291"/>
                        <a:pt x="1713" y="1435"/>
                        <a:pt x="1503" y="1591"/>
                      </a:cubicBezTo>
                      <a:cubicBezTo>
                        <a:pt x="1318" y="1728"/>
                        <a:pt x="1112" y="1800"/>
                        <a:pt x="921" y="1800"/>
                      </a:cubicBezTo>
                      <a:cubicBezTo>
                        <a:pt x="881" y="1800"/>
                        <a:pt x="841" y="1797"/>
                        <a:pt x="803" y="1791"/>
                      </a:cubicBezTo>
                      <a:cubicBezTo>
                        <a:pt x="610" y="1757"/>
                        <a:pt x="361" y="1645"/>
                        <a:pt x="277" y="1500"/>
                      </a:cubicBezTo>
                      <a:cubicBezTo>
                        <a:pt x="172" y="1318"/>
                        <a:pt x="141" y="1030"/>
                        <a:pt x="156" y="827"/>
                      </a:cubicBezTo>
                      <a:cubicBezTo>
                        <a:pt x="171" y="643"/>
                        <a:pt x="240" y="511"/>
                        <a:pt x="397" y="371"/>
                      </a:cubicBezTo>
                      <a:cubicBezTo>
                        <a:pt x="569" y="220"/>
                        <a:pt x="759" y="141"/>
                        <a:pt x="946" y="141"/>
                      </a:cubicBezTo>
                      <a:close/>
                      <a:moveTo>
                        <a:pt x="944" y="0"/>
                      </a:moveTo>
                      <a:cubicBezTo>
                        <a:pt x="723" y="0"/>
                        <a:pt x="503" y="91"/>
                        <a:pt x="305" y="266"/>
                      </a:cubicBezTo>
                      <a:cubicBezTo>
                        <a:pt x="120" y="431"/>
                        <a:pt x="34" y="596"/>
                        <a:pt x="18" y="816"/>
                      </a:cubicBezTo>
                      <a:cubicBezTo>
                        <a:pt x="0" y="1041"/>
                        <a:pt x="38" y="1361"/>
                        <a:pt x="157" y="1568"/>
                      </a:cubicBezTo>
                      <a:cubicBezTo>
                        <a:pt x="268" y="1761"/>
                        <a:pt x="557" y="1889"/>
                        <a:pt x="778" y="1926"/>
                      </a:cubicBezTo>
                      <a:cubicBezTo>
                        <a:pt x="824" y="1934"/>
                        <a:pt x="871" y="1938"/>
                        <a:pt x="919" y="1938"/>
                      </a:cubicBezTo>
                      <a:cubicBezTo>
                        <a:pt x="1141" y="1938"/>
                        <a:pt x="1376" y="1855"/>
                        <a:pt x="1584" y="1700"/>
                      </a:cubicBezTo>
                      <a:cubicBezTo>
                        <a:pt x="1839" y="1511"/>
                        <a:pt x="1887" y="1318"/>
                        <a:pt x="1887" y="1025"/>
                      </a:cubicBezTo>
                      <a:cubicBezTo>
                        <a:pt x="1887" y="571"/>
                        <a:pt x="1622" y="188"/>
                        <a:pt x="1213" y="46"/>
                      </a:cubicBezTo>
                      <a:cubicBezTo>
                        <a:pt x="1124" y="15"/>
                        <a:pt x="1034" y="0"/>
                        <a:pt x="944"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19" name="Google Shape;2382;p39">
                  <a:extLst>
                    <a:ext uri="{FF2B5EF4-FFF2-40B4-BE49-F238E27FC236}">
                      <a16:creationId xmlns:a16="http://schemas.microsoft.com/office/drawing/2014/main" id="{FB91E857-4994-5A37-5CCC-26E74414CDE4}"/>
                    </a:ext>
                  </a:extLst>
                </p:cNvPr>
                <p:cNvSpPr/>
                <p:nvPr/>
              </p:nvSpPr>
              <p:spPr>
                <a:xfrm>
                  <a:off x="3072600" y="2796575"/>
                  <a:ext cx="52000" cy="48725"/>
                </a:xfrm>
                <a:custGeom>
                  <a:avLst/>
                  <a:gdLst/>
                  <a:ahLst/>
                  <a:cxnLst/>
                  <a:rect l="l" t="t" r="r" b="b"/>
                  <a:pathLst>
                    <a:path w="2080" h="1949" extrusionOk="0">
                      <a:moveTo>
                        <a:pt x="1065" y="139"/>
                      </a:moveTo>
                      <a:cubicBezTo>
                        <a:pt x="1225" y="139"/>
                        <a:pt x="1385" y="174"/>
                        <a:pt x="1525" y="248"/>
                      </a:cubicBezTo>
                      <a:cubicBezTo>
                        <a:pt x="1643" y="311"/>
                        <a:pt x="1798" y="431"/>
                        <a:pt x="1859" y="644"/>
                      </a:cubicBezTo>
                      <a:cubicBezTo>
                        <a:pt x="1935" y="915"/>
                        <a:pt x="1903" y="1197"/>
                        <a:pt x="1771" y="1418"/>
                      </a:cubicBezTo>
                      <a:cubicBezTo>
                        <a:pt x="1654" y="1612"/>
                        <a:pt x="1472" y="1740"/>
                        <a:pt x="1245" y="1791"/>
                      </a:cubicBezTo>
                      <a:cubicBezTo>
                        <a:pt x="1190" y="1804"/>
                        <a:pt x="1136" y="1809"/>
                        <a:pt x="1084" y="1809"/>
                      </a:cubicBezTo>
                      <a:cubicBezTo>
                        <a:pt x="805" y="1809"/>
                        <a:pt x="581" y="1650"/>
                        <a:pt x="434" y="1503"/>
                      </a:cubicBezTo>
                      <a:cubicBezTo>
                        <a:pt x="321" y="1390"/>
                        <a:pt x="277" y="1311"/>
                        <a:pt x="242" y="1161"/>
                      </a:cubicBezTo>
                      <a:cubicBezTo>
                        <a:pt x="150" y="766"/>
                        <a:pt x="389" y="311"/>
                        <a:pt x="749" y="189"/>
                      </a:cubicBezTo>
                      <a:cubicBezTo>
                        <a:pt x="850" y="154"/>
                        <a:pt x="957" y="139"/>
                        <a:pt x="1065" y="139"/>
                      </a:cubicBezTo>
                      <a:close/>
                      <a:moveTo>
                        <a:pt x="1067" y="1"/>
                      </a:moveTo>
                      <a:cubicBezTo>
                        <a:pt x="943" y="1"/>
                        <a:pt x="820" y="20"/>
                        <a:pt x="705" y="59"/>
                      </a:cubicBezTo>
                      <a:cubicBezTo>
                        <a:pt x="282" y="203"/>
                        <a:pt x="0" y="733"/>
                        <a:pt x="107" y="1194"/>
                      </a:cubicBezTo>
                      <a:cubicBezTo>
                        <a:pt x="148" y="1367"/>
                        <a:pt x="205" y="1471"/>
                        <a:pt x="335" y="1601"/>
                      </a:cubicBezTo>
                      <a:cubicBezTo>
                        <a:pt x="563" y="1831"/>
                        <a:pt x="819" y="1949"/>
                        <a:pt x="1081" y="1949"/>
                      </a:cubicBezTo>
                      <a:cubicBezTo>
                        <a:pt x="1145" y="1949"/>
                        <a:pt x="1209" y="1941"/>
                        <a:pt x="1276" y="1927"/>
                      </a:cubicBezTo>
                      <a:cubicBezTo>
                        <a:pt x="1542" y="1868"/>
                        <a:pt x="1754" y="1718"/>
                        <a:pt x="1891" y="1490"/>
                      </a:cubicBezTo>
                      <a:cubicBezTo>
                        <a:pt x="2042" y="1237"/>
                        <a:pt x="2080" y="915"/>
                        <a:pt x="1993" y="606"/>
                      </a:cubicBezTo>
                      <a:cubicBezTo>
                        <a:pt x="1934" y="401"/>
                        <a:pt x="1795" y="233"/>
                        <a:pt x="1589" y="125"/>
                      </a:cubicBezTo>
                      <a:cubicBezTo>
                        <a:pt x="1433" y="43"/>
                        <a:pt x="1250" y="1"/>
                        <a:pt x="106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20" name="Google Shape;2383;p39">
                  <a:extLst>
                    <a:ext uri="{FF2B5EF4-FFF2-40B4-BE49-F238E27FC236}">
                      <a16:creationId xmlns:a16="http://schemas.microsoft.com/office/drawing/2014/main" id="{EB8AF211-48B7-1E12-6ED5-45ACEA0B3B05}"/>
                    </a:ext>
                  </a:extLst>
                </p:cNvPr>
                <p:cNvSpPr/>
                <p:nvPr/>
              </p:nvSpPr>
              <p:spPr>
                <a:xfrm>
                  <a:off x="3021425" y="2088050"/>
                  <a:ext cx="154850" cy="113700"/>
                </a:xfrm>
                <a:custGeom>
                  <a:avLst/>
                  <a:gdLst/>
                  <a:ahLst/>
                  <a:cxnLst/>
                  <a:rect l="l" t="t" r="r" b="b"/>
                  <a:pathLst>
                    <a:path w="6194" h="4548" extrusionOk="0">
                      <a:moveTo>
                        <a:pt x="1722" y="1"/>
                      </a:moveTo>
                      <a:cubicBezTo>
                        <a:pt x="1704" y="1"/>
                        <a:pt x="1685" y="3"/>
                        <a:pt x="1667" y="8"/>
                      </a:cubicBezTo>
                      <a:cubicBezTo>
                        <a:pt x="1438" y="63"/>
                        <a:pt x="1416" y="357"/>
                        <a:pt x="1409" y="534"/>
                      </a:cubicBezTo>
                      <a:cubicBezTo>
                        <a:pt x="1375" y="1277"/>
                        <a:pt x="1455" y="2038"/>
                        <a:pt x="1503" y="2776"/>
                      </a:cubicBezTo>
                      <a:cubicBezTo>
                        <a:pt x="1529" y="3168"/>
                        <a:pt x="1223" y="4540"/>
                        <a:pt x="1863" y="4545"/>
                      </a:cubicBezTo>
                      <a:cubicBezTo>
                        <a:pt x="2415" y="4457"/>
                        <a:pt x="2179" y="3493"/>
                        <a:pt x="2164" y="3161"/>
                      </a:cubicBezTo>
                      <a:cubicBezTo>
                        <a:pt x="2123" y="2311"/>
                        <a:pt x="2431" y="1299"/>
                        <a:pt x="2153" y="470"/>
                      </a:cubicBezTo>
                      <a:cubicBezTo>
                        <a:pt x="2095" y="298"/>
                        <a:pt x="1933" y="1"/>
                        <a:pt x="1722" y="1"/>
                      </a:cubicBezTo>
                      <a:close/>
                      <a:moveTo>
                        <a:pt x="4213" y="1"/>
                      </a:moveTo>
                      <a:cubicBezTo>
                        <a:pt x="4195" y="1"/>
                        <a:pt x="4176" y="3"/>
                        <a:pt x="4158" y="8"/>
                      </a:cubicBezTo>
                      <a:cubicBezTo>
                        <a:pt x="3929" y="63"/>
                        <a:pt x="3907" y="357"/>
                        <a:pt x="3899" y="534"/>
                      </a:cubicBezTo>
                      <a:cubicBezTo>
                        <a:pt x="3866" y="1277"/>
                        <a:pt x="3946" y="2038"/>
                        <a:pt x="3994" y="2776"/>
                      </a:cubicBezTo>
                      <a:cubicBezTo>
                        <a:pt x="4020" y="3168"/>
                        <a:pt x="3714" y="4540"/>
                        <a:pt x="4353" y="4545"/>
                      </a:cubicBezTo>
                      <a:cubicBezTo>
                        <a:pt x="4906" y="4457"/>
                        <a:pt x="4671" y="3493"/>
                        <a:pt x="4655" y="3161"/>
                      </a:cubicBezTo>
                      <a:cubicBezTo>
                        <a:pt x="4614" y="2311"/>
                        <a:pt x="4922" y="1299"/>
                        <a:pt x="4644" y="470"/>
                      </a:cubicBezTo>
                      <a:cubicBezTo>
                        <a:pt x="4586" y="298"/>
                        <a:pt x="4424" y="1"/>
                        <a:pt x="4213" y="1"/>
                      </a:cubicBezTo>
                      <a:close/>
                      <a:moveTo>
                        <a:pt x="3133" y="3"/>
                      </a:moveTo>
                      <a:cubicBezTo>
                        <a:pt x="2491" y="8"/>
                        <a:pt x="2799" y="1379"/>
                        <a:pt x="2774" y="1771"/>
                      </a:cubicBezTo>
                      <a:cubicBezTo>
                        <a:pt x="2725" y="2511"/>
                        <a:pt x="2645" y="3271"/>
                        <a:pt x="2678" y="4013"/>
                      </a:cubicBezTo>
                      <a:cubicBezTo>
                        <a:pt x="2687" y="4191"/>
                        <a:pt x="2708" y="4484"/>
                        <a:pt x="2936" y="4540"/>
                      </a:cubicBezTo>
                      <a:cubicBezTo>
                        <a:pt x="2955" y="4544"/>
                        <a:pt x="2974" y="4546"/>
                        <a:pt x="2992" y="4546"/>
                      </a:cubicBezTo>
                      <a:cubicBezTo>
                        <a:pt x="3203" y="4546"/>
                        <a:pt x="3366" y="4250"/>
                        <a:pt x="3423" y="4078"/>
                      </a:cubicBezTo>
                      <a:cubicBezTo>
                        <a:pt x="3701" y="3249"/>
                        <a:pt x="3393" y="2238"/>
                        <a:pt x="3434" y="1385"/>
                      </a:cubicBezTo>
                      <a:cubicBezTo>
                        <a:pt x="3449" y="1057"/>
                        <a:pt x="3685" y="91"/>
                        <a:pt x="3133" y="3"/>
                      </a:cubicBezTo>
                      <a:close/>
                      <a:moveTo>
                        <a:pt x="5625" y="3"/>
                      </a:moveTo>
                      <a:cubicBezTo>
                        <a:pt x="4983" y="8"/>
                        <a:pt x="5291" y="1379"/>
                        <a:pt x="5266" y="1771"/>
                      </a:cubicBezTo>
                      <a:cubicBezTo>
                        <a:pt x="5218" y="2511"/>
                        <a:pt x="5137" y="3271"/>
                        <a:pt x="5171" y="4013"/>
                      </a:cubicBezTo>
                      <a:cubicBezTo>
                        <a:pt x="5179" y="4191"/>
                        <a:pt x="5200" y="4484"/>
                        <a:pt x="5428" y="4540"/>
                      </a:cubicBezTo>
                      <a:cubicBezTo>
                        <a:pt x="5447" y="4544"/>
                        <a:pt x="5466" y="4546"/>
                        <a:pt x="5484" y="4546"/>
                      </a:cubicBezTo>
                      <a:cubicBezTo>
                        <a:pt x="5696" y="4546"/>
                        <a:pt x="5858" y="4250"/>
                        <a:pt x="5915" y="4078"/>
                      </a:cubicBezTo>
                      <a:cubicBezTo>
                        <a:pt x="6193" y="3249"/>
                        <a:pt x="5885" y="2238"/>
                        <a:pt x="5926" y="1385"/>
                      </a:cubicBezTo>
                      <a:cubicBezTo>
                        <a:pt x="5940" y="1057"/>
                        <a:pt x="6176" y="91"/>
                        <a:pt x="5625" y="3"/>
                      </a:cubicBezTo>
                      <a:close/>
                      <a:moveTo>
                        <a:pt x="641" y="4"/>
                      </a:moveTo>
                      <a:cubicBezTo>
                        <a:pt x="0" y="9"/>
                        <a:pt x="307" y="1380"/>
                        <a:pt x="282" y="1772"/>
                      </a:cubicBezTo>
                      <a:cubicBezTo>
                        <a:pt x="233" y="2510"/>
                        <a:pt x="153" y="3271"/>
                        <a:pt x="186" y="4014"/>
                      </a:cubicBezTo>
                      <a:cubicBezTo>
                        <a:pt x="195" y="4192"/>
                        <a:pt x="216" y="4485"/>
                        <a:pt x="444" y="4541"/>
                      </a:cubicBezTo>
                      <a:cubicBezTo>
                        <a:pt x="463" y="4545"/>
                        <a:pt x="482" y="4548"/>
                        <a:pt x="500" y="4548"/>
                      </a:cubicBezTo>
                      <a:cubicBezTo>
                        <a:pt x="711" y="4548"/>
                        <a:pt x="874" y="4251"/>
                        <a:pt x="931" y="4079"/>
                      </a:cubicBezTo>
                      <a:cubicBezTo>
                        <a:pt x="1209" y="3250"/>
                        <a:pt x="902" y="2238"/>
                        <a:pt x="941" y="1388"/>
                      </a:cubicBezTo>
                      <a:cubicBezTo>
                        <a:pt x="957" y="1057"/>
                        <a:pt x="1193" y="91"/>
                        <a:pt x="641" y="4"/>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21" name="Google Shape;2384;p39">
                  <a:extLst>
                    <a:ext uri="{FF2B5EF4-FFF2-40B4-BE49-F238E27FC236}">
                      <a16:creationId xmlns:a16="http://schemas.microsoft.com/office/drawing/2014/main" id="{39C0E22A-3C22-DFB9-7E5E-BDB0331AF408}"/>
                    </a:ext>
                  </a:extLst>
                </p:cNvPr>
                <p:cNvSpPr/>
                <p:nvPr/>
              </p:nvSpPr>
              <p:spPr>
                <a:xfrm>
                  <a:off x="3021425" y="2992675"/>
                  <a:ext cx="154800" cy="113675"/>
                </a:xfrm>
                <a:custGeom>
                  <a:avLst/>
                  <a:gdLst/>
                  <a:ahLst/>
                  <a:cxnLst/>
                  <a:rect l="l" t="t" r="r" b="b"/>
                  <a:pathLst>
                    <a:path w="6192" h="4547" extrusionOk="0">
                      <a:moveTo>
                        <a:pt x="2991" y="1"/>
                      </a:moveTo>
                      <a:cubicBezTo>
                        <a:pt x="2973" y="1"/>
                        <a:pt x="2954" y="3"/>
                        <a:pt x="2935" y="8"/>
                      </a:cubicBezTo>
                      <a:cubicBezTo>
                        <a:pt x="2706" y="63"/>
                        <a:pt x="2685" y="356"/>
                        <a:pt x="2677" y="534"/>
                      </a:cubicBezTo>
                      <a:cubicBezTo>
                        <a:pt x="2644" y="1277"/>
                        <a:pt x="2724" y="2038"/>
                        <a:pt x="2773" y="2776"/>
                      </a:cubicBezTo>
                      <a:cubicBezTo>
                        <a:pt x="2797" y="3168"/>
                        <a:pt x="2491" y="4539"/>
                        <a:pt x="3132" y="4545"/>
                      </a:cubicBezTo>
                      <a:cubicBezTo>
                        <a:pt x="3685" y="4457"/>
                        <a:pt x="3449" y="3491"/>
                        <a:pt x="3432" y="3162"/>
                      </a:cubicBezTo>
                      <a:cubicBezTo>
                        <a:pt x="3393" y="2310"/>
                        <a:pt x="3700" y="1299"/>
                        <a:pt x="3422" y="470"/>
                      </a:cubicBezTo>
                      <a:cubicBezTo>
                        <a:pt x="3364" y="297"/>
                        <a:pt x="3202" y="1"/>
                        <a:pt x="2991" y="1"/>
                      </a:cubicBezTo>
                      <a:close/>
                      <a:moveTo>
                        <a:pt x="5483" y="1"/>
                      </a:moveTo>
                      <a:cubicBezTo>
                        <a:pt x="5465" y="1"/>
                        <a:pt x="5446" y="3"/>
                        <a:pt x="5427" y="8"/>
                      </a:cubicBezTo>
                      <a:cubicBezTo>
                        <a:pt x="5198" y="63"/>
                        <a:pt x="5177" y="356"/>
                        <a:pt x="5169" y="534"/>
                      </a:cubicBezTo>
                      <a:cubicBezTo>
                        <a:pt x="5136" y="1277"/>
                        <a:pt x="5217" y="2038"/>
                        <a:pt x="5265" y="2776"/>
                      </a:cubicBezTo>
                      <a:cubicBezTo>
                        <a:pt x="5289" y="3168"/>
                        <a:pt x="4983" y="4539"/>
                        <a:pt x="5624" y="4545"/>
                      </a:cubicBezTo>
                      <a:cubicBezTo>
                        <a:pt x="6176" y="4457"/>
                        <a:pt x="5940" y="3491"/>
                        <a:pt x="5925" y="3162"/>
                      </a:cubicBezTo>
                      <a:cubicBezTo>
                        <a:pt x="5885" y="2310"/>
                        <a:pt x="6192" y="1299"/>
                        <a:pt x="5914" y="470"/>
                      </a:cubicBezTo>
                      <a:cubicBezTo>
                        <a:pt x="5856" y="297"/>
                        <a:pt x="5694" y="1"/>
                        <a:pt x="5483" y="1"/>
                      </a:cubicBezTo>
                      <a:close/>
                      <a:moveTo>
                        <a:pt x="1864" y="2"/>
                      </a:moveTo>
                      <a:cubicBezTo>
                        <a:pt x="1223" y="8"/>
                        <a:pt x="1530" y="1379"/>
                        <a:pt x="1505" y="1771"/>
                      </a:cubicBezTo>
                      <a:cubicBezTo>
                        <a:pt x="1457" y="2510"/>
                        <a:pt x="1377" y="3271"/>
                        <a:pt x="1410" y="4013"/>
                      </a:cubicBezTo>
                      <a:cubicBezTo>
                        <a:pt x="1417" y="4191"/>
                        <a:pt x="1439" y="4484"/>
                        <a:pt x="1668" y="4539"/>
                      </a:cubicBezTo>
                      <a:cubicBezTo>
                        <a:pt x="1687" y="4544"/>
                        <a:pt x="1705" y="4546"/>
                        <a:pt x="1723" y="4546"/>
                      </a:cubicBezTo>
                      <a:cubicBezTo>
                        <a:pt x="1935" y="4546"/>
                        <a:pt x="2096" y="4250"/>
                        <a:pt x="2154" y="4077"/>
                      </a:cubicBezTo>
                      <a:cubicBezTo>
                        <a:pt x="2432" y="3248"/>
                        <a:pt x="2123" y="2238"/>
                        <a:pt x="2165" y="1385"/>
                      </a:cubicBezTo>
                      <a:cubicBezTo>
                        <a:pt x="2179" y="1056"/>
                        <a:pt x="2415" y="91"/>
                        <a:pt x="1864" y="2"/>
                      </a:cubicBezTo>
                      <a:close/>
                      <a:moveTo>
                        <a:pt x="4356" y="2"/>
                      </a:moveTo>
                      <a:cubicBezTo>
                        <a:pt x="3714" y="8"/>
                        <a:pt x="4021" y="1379"/>
                        <a:pt x="3995" y="1771"/>
                      </a:cubicBezTo>
                      <a:cubicBezTo>
                        <a:pt x="3947" y="2510"/>
                        <a:pt x="3867" y="3271"/>
                        <a:pt x="3901" y="4013"/>
                      </a:cubicBezTo>
                      <a:cubicBezTo>
                        <a:pt x="3908" y="4191"/>
                        <a:pt x="3930" y="4484"/>
                        <a:pt x="4159" y="4539"/>
                      </a:cubicBezTo>
                      <a:cubicBezTo>
                        <a:pt x="4178" y="4544"/>
                        <a:pt x="4196" y="4546"/>
                        <a:pt x="4214" y="4546"/>
                      </a:cubicBezTo>
                      <a:cubicBezTo>
                        <a:pt x="4425" y="4546"/>
                        <a:pt x="4587" y="4250"/>
                        <a:pt x="4645" y="4077"/>
                      </a:cubicBezTo>
                      <a:cubicBezTo>
                        <a:pt x="4923" y="3248"/>
                        <a:pt x="4614" y="2238"/>
                        <a:pt x="4656" y="1385"/>
                      </a:cubicBezTo>
                      <a:cubicBezTo>
                        <a:pt x="4671" y="1056"/>
                        <a:pt x="4906" y="91"/>
                        <a:pt x="4356" y="2"/>
                      </a:cubicBezTo>
                      <a:close/>
                      <a:moveTo>
                        <a:pt x="502" y="2"/>
                      </a:moveTo>
                      <a:cubicBezTo>
                        <a:pt x="483" y="2"/>
                        <a:pt x="465" y="4"/>
                        <a:pt x="446" y="9"/>
                      </a:cubicBezTo>
                      <a:cubicBezTo>
                        <a:pt x="217" y="65"/>
                        <a:pt x="196" y="357"/>
                        <a:pt x="187" y="536"/>
                      </a:cubicBezTo>
                      <a:cubicBezTo>
                        <a:pt x="154" y="1277"/>
                        <a:pt x="234" y="2039"/>
                        <a:pt x="283" y="2778"/>
                      </a:cubicBezTo>
                      <a:cubicBezTo>
                        <a:pt x="308" y="3169"/>
                        <a:pt x="0" y="4542"/>
                        <a:pt x="642" y="4547"/>
                      </a:cubicBezTo>
                      <a:cubicBezTo>
                        <a:pt x="1193" y="4457"/>
                        <a:pt x="957" y="3491"/>
                        <a:pt x="944" y="3163"/>
                      </a:cubicBezTo>
                      <a:cubicBezTo>
                        <a:pt x="902" y="2311"/>
                        <a:pt x="1211" y="1301"/>
                        <a:pt x="933" y="472"/>
                      </a:cubicBezTo>
                      <a:cubicBezTo>
                        <a:pt x="875" y="299"/>
                        <a:pt x="712" y="2"/>
                        <a:pt x="502" y="2"/>
                      </a:cubicBez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53" name="Google Shape;2385;p39">
                <a:extLst>
                  <a:ext uri="{FF2B5EF4-FFF2-40B4-BE49-F238E27FC236}">
                    <a16:creationId xmlns:a16="http://schemas.microsoft.com/office/drawing/2014/main" id="{AF3138C2-96D9-EBAD-6ECC-BD7CA7ABD058}"/>
                  </a:ext>
                </a:extLst>
              </p:cNvPr>
              <p:cNvGrpSpPr/>
              <p:nvPr/>
            </p:nvGrpSpPr>
            <p:grpSpPr>
              <a:xfrm>
                <a:off x="6169905" y="2892751"/>
                <a:ext cx="2058020" cy="548240"/>
                <a:chOff x="6959925" y="3849675"/>
                <a:chExt cx="918800" cy="244750"/>
              </a:xfrm>
            </p:grpSpPr>
            <p:sp>
              <p:nvSpPr>
                <p:cNvPr id="60" name="Google Shape;2386;p39">
                  <a:extLst>
                    <a:ext uri="{FF2B5EF4-FFF2-40B4-BE49-F238E27FC236}">
                      <a16:creationId xmlns:a16="http://schemas.microsoft.com/office/drawing/2014/main" id="{9DC89D51-4E89-AD99-54F4-348EC4D0BE84}"/>
                    </a:ext>
                  </a:extLst>
                </p:cNvPr>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61" name="Google Shape;2387;p39">
                  <a:extLst>
                    <a:ext uri="{FF2B5EF4-FFF2-40B4-BE49-F238E27FC236}">
                      <a16:creationId xmlns:a16="http://schemas.microsoft.com/office/drawing/2014/main" id="{BCBBEF26-DCC5-FDE2-9EF8-9E252AA76810}"/>
                    </a:ext>
                  </a:extLst>
                </p:cNvPr>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62" name="Google Shape;2388;p39">
                  <a:extLst>
                    <a:ext uri="{FF2B5EF4-FFF2-40B4-BE49-F238E27FC236}">
                      <a16:creationId xmlns:a16="http://schemas.microsoft.com/office/drawing/2014/main" id="{F4EB2E7C-AB83-DA98-62A4-65287AAB67B6}"/>
                    </a:ext>
                  </a:extLst>
                </p:cNvPr>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63" name="Google Shape;2389;p39">
                  <a:extLst>
                    <a:ext uri="{FF2B5EF4-FFF2-40B4-BE49-F238E27FC236}">
                      <a16:creationId xmlns:a16="http://schemas.microsoft.com/office/drawing/2014/main" id="{DAFECC87-1131-E308-59C0-52BCC7BD6C62}"/>
                    </a:ext>
                  </a:extLst>
                </p:cNvPr>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304" name="Google Shape;2390;p39">
                  <a:extLst>
                    <a:ext uri="{FF2B5EF4-FFF2-40B4-BE49-F238E27FC236}">
                      <a16:creationId xmlns:a16="http://schemas.microsoft.com/office/drawing/2014/main" id="{44C32449-5B0F-C272-5259-63DEEC4D0611}"/>
                    </a:ext>
                  </a:extLst>
                </p:cNvPr>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05" name="Google Shape;2391;p39">
                  <a:extLst>
                    <a:ext uri="{FF2B5EF4-FFF2-40B4-BE49-F238E27FC236}">
                      <a16:creationId xmlns:a16="http://schemas.microsoft.com/office/drawing/2014/main" id="{F31E38D9-03A7-8465-7F1D-2791C308E099}"/>
                    </a:ext>
                  </a:extLst>
                </p:cNvPr>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06" name="Google Shape;2392;p39">
                  <a:extLst>
                    <a:ext uri="{FF2B5EF4-FFF2-40B4-BE49-F238E27FC236}">
                      <a16:creationId xmlns:a16="http://schemas.microsoft.com/office/drawing/2014/main" id="{AF86DA0D-BF3E-E967-5571-AC684E3B208A}"/>
                    </a:ext>
                  </a:extLst>
                </p:cNvPr>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07" name="Google Shape;2393;p39">
                  <a:extLst>
                    <a:ext uri="{FF2B5EF4-FFF2-40B4-BE49-F238E27FC236}">
                      <a16:creationId xmlns:a16="http://schemas.microsoft.com/office/drawing/2014/main" id="{B9FC15FF-65B5-24B3-E582-AC572B7F1084}"/>
                    </a:ext>
                  </a:extLst>
                </p:cNvPr>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08" name="Google Shape;2394;p39">
                  <a:extLst>
                    <a:ext uri="{FF2B5EF4-FFF2-40B4-BE49-F238E27FC236}">
                      <a16:creationId xmlns:a16="http://schemas.microsoft.com/office/drawing/2014/main" id="{36590B09-1A9D-0958-D007-F03CC77A081B}"/>
                    </a:ext>
                  </a:extLst>
                </p:cNvPr>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54" name="Google Shape;2395;p39">
                <a:extLst>
                  <a:ext uri="{FF2B5EF4-FFF2-40B4-BE49-F238E27FC236}">
                    <a16:creationId xmlns:a16="http://schemas.microsoft.com/office/drawing/2014/main" id="{FFD219E4-8063-8B7D-29DB-F91BB203D241}"/>
                  </a:ext>
                </a:extLst>
              </p:cNvPr>
              <p:cNvGrpSpPr/>
              <p:nvPr/>
            </p:nvGrpSpPr>
            <p:grpSpPr>
              <a:xfrm>
                <a:off x="6246618" y="3440995"/>
                <a:ext cx="1963384" cy="378392"/>
                <a:chOff x="6962375" y="1840000"/>
                <a:chExt cx="876550" cy="168925"/>
              </a:xfrm>
            </p:grpSpPr>
            <p:sp>
              <p:nvSpPr>
                <p:cNvPr id="55" name="Google Shape;2396;p39">
                  <a:extLst>
                    <a:ext uri="{FF2B5EF4-FFF2-40B4-BE49-F238E27FC236}">
                      <a16:creationId xmlns:a16="http://schemas.microsoft.com/office/drawing/2014/main" id="{A15EADC7-6A4B-47AE-63CF-21E84C9EA34E}"/>
                    </a:ext>
                  </a:extLst>
                </p:cNvPr>
                <p:cNvSpPr/>
                <p:nvPr/>
              </p:nvSpPr>
              <p:spPr>
                <a:xfrm>
                  <a:off x="6962375" y="1840000"/>
                  <a:ext cx="876550" cy="168925"/>
                </a:xfrm>
                <a:custGeom>
                  <a:avLst/>
                  <a:gdLst/>
                  <a:ahLst/>
                  <a:cxnLst/>
                  <a:rect l="l" t="t" r="r" b="b"/>
                  <a:pathLst>
                    <a:path w="35062" h="6757" extrusionOk="0">
                      <a:moveTo>
                        <a:pt x="490" y="0"/>
                      </a:moveTo>
                      <a:cubicBezTo>
                        <a:pt x="219" y="0"/>
                        <a:pt x="0" y="220"/>
                        <a:pt x="0" y="489"/>
                      </a:cubicBezTo>
                      <a:lnTo>
                        <a:pt x="0" y="543"/>
                      </a:lnTo>
                      <a:cubicBezTo>
                        <a:pt x="0" y="813"/>
                        <a:pt x="219" y="1033"/>
                        <a:pt x="490" y="1033"/>
                      </a:cubicBezTo>
                      <a:lnTo>
                        <a:pt x="31488" y="1033"/>
                      </a:lnTo>
                      <a:cubicBezTo>
                        <a:pt x="32784" y="1033"/>
                        <a:pt x="33835" y="2083"/>
                        <a:pt x="33835" y="3378"/>
                      </a:cubicBezTo>
                      <a:cubicBezTo>
                        <a:pt x="33835" y="4674"/>
                        <a:pt x="32784" y="5725"/>
                        <a:pt x="31488" y="5725"/>
                      </a:cubicBezTo>
                      <a:lnTo>
                        <a:pt x="490" y="5725"/>
                      </a:lnTo>
                      <a:cubicBezTo>
                        <a:pt x="219" y="5725"/>
                        <a:pt x="0" y="5944"/>
                        <a:pt x="0" y="6215"/>
                      </a:cubicBezTo>
                      <a:lnTo>
                        <a:pt x="0" y="6268"/>
                      </a:lnTo>
                      <a:cubicBezTo>
                        <a:pt x="0" y="6538"/>
                        <a:pt x="219" y="6757"/>
                        <a:pt x="490" y="6757"/>
                      </a:cubicBezTo>
                      <a:lnTo>
                        <a:pt x="31685" y="6757"/>
                      </a:lnTo>
                      <a:cubicBezTo>
                        <a:pt x="33550" y="6757"/>
                        <a:pt x="35062" y="5245"/>
                        <a:pt x="35062" y="3380"/>
                      </a:cubicBezTo>
                      <a:cubicBezTo>
                        <a:pt x="35062" y="1512"/>
                        <a:pt x="33550" y="0"/>
                        <a:pt x="31685"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 name="Google Shape;2397;p39">
                  <a:extLst>
                    <a:ext uri="{FF2B5EF4-FFF2-40B4-BE49-F238E27FC236}">
                      <a16:creationId xmlns:a16="http://schemas.microsoft.com/office/drawing/2014/main" id="{2AB4E330-684F-3B9B-FA76-BE8B896D2038}"/>
                    </a:ext>
                  </a:extLst>
                </p:cNvPr>
                <p:cNvSpPr/>
                <p:nvPr/>
              </p:nvSpPr>
              <p:spPr>
                <a:xfrm>
                  <a:off x="6989325" y="1865800"/>
                  <a:ext cx="818925" cy="117300"/>
                </a:xfrm>
                <a:custGeom>
                  <a:avLst/>
                  <a:gdLst/>
                  <a:ahLst/>
                  <a:cxnLst/>
                  <a:rect l="l" t="t" r="r" b="b"/>
                  <a:pathLst>
                    <a:path w="32757" h="4692" extrusionOk="0">
                      <a:moveTo>
                        <a:pt x="0" y="1"/>
                      </a:moveTo>
                      <a:lnTo>
                        <a:pt x="0" y="4692"/>
                      </a:lnTo>
                      <a:lnTo>
                        <a:pt x="30410" y="4692"/>
                      </a:lnTo>
                      <a:cubicBezTo>
                        <a:pt x="31706" y="4692"/>
                        <a:pt x="32757" y="3641"/>
                        <a:pt x="32757" y="2346"/>
                      </a:cubicBezTo>
                      <a:cubicBezTo>
                        <a:pt x="32757" y="1051"/>
                        <a:pt x="31706" y="1"/>
                        <a:pt x="3041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7" name="Google Shape;2398;p39">
                  <a:extLst>
                    <a:ext uri="{FF2B5EF4-FFF2-40B4-BE49-F238E27FC236}">
                      <a16:creationId xmlns:a16="http://schemas.microsoft.com/office/drawing/2014/main" id="{D2D4C484-3A94-7A8F-59BC-3F22C46B343C}"/>
                    </a:ext>
                  </a:extLst>
                </p:cNvPr>
                <p:cNvSpPr/>
                <p:nvPr/>
              </p:nvSpPr>
              <p:spPr>
                <a:xfrm>
                  <a:off x="6989325" y="1887275"/>
                  <a:ext cx="717300" cy="73375"/>
                </a:xfrm>
                <a:custGeom>
                  <a:avLst/>
                  <a:gdLst/>
                  <a:ahLst/>
                  <a:cxnLst/>
                  <a:rect l="l" t="t" r="r" b="b"/>
                  <a:pathLst>
                    <a:path w="28692" h="2935" extrusionOk="0">
                      <a:moveTo>
                        <a:pt x="141" y="0"/>
                      </a:moveTo>
                      <a:cubicBezTo>
                        <a:pt x="62" y="0"/>
                        <a:pt x="0" y="65"/>
                        <a:pt x="0" y="143"/>
                      </a:cubicBezTo>
                      <a:cubicBezTo>
                        <a:pt x="0" y="221"/>
                        <a:pt x="64" y="284"/>
                        <a:pt x="141" y="284"/>
                      </a:cubicBezTo>
                      <a:lnTo>
                        <a:pt x="28549" y="284"/>
                      </a:lnTo>
                      <a:cubicBezTo>
                        <a:pt x="28627" y="284"/>
                        <a:pt x="28692" y="220"/>
                        <a:pt x="28692" y="143"/>
                      </a:cubicBezTo>
                      <a:cubicBezTo>
                        <a:pt x="28692" y="64"/>
                        <a:pt x="28626" y="0"/>
                        <a:pt x="28549" y="0"/>
                      </a:cubicBezTo>
                      <a:close/>
                      <a:moveTo>
                        <a:pt x="141" y="884"/>
                      </a:moveTo>
                      <a:cubicBezTo>
                        <a:pt x="64" y="884"/>
                        <a:pt x="0" y="947"/>
                        <a:pt x="0" y="1026"/>
                      </a:cubicBezTo>
                      <a:cubicBezTo>
                        <a:pt x="0" y="1103"/>
                        <a:pt x="62" y="1168"/>
                        <a:pt x="141" y="1168"/>
                      </a:cubicBezTo>
                      <a:lnTo>
                        <a:pt x="20459" y="1168"/>
                      </a:lnTo>
                      <a:cubicBezTo>
                        <a:pt x="20537" y="1166"/>
                        <a:pt x="20600" y="1104"/>
                        <a:pt x="20600" y="1026"/>
                      </a:cubicBezTo>
                      <a:cubicBezTo>
                        <a:pt x="20600" y="949"/>
                        <a:pt x="20537" y="884"/>
                        <a:pt x="20458" y="884"/>
                      </a:cubicBezTo>
                      <a:close/>
                      <a:moveTo>
                        <a:pt x="141" y="1766"/>
                      </a:moveTo>
                      <a:cubicBezTo>
                        <a:pt x="64" y="1766"/>
                        <a:pt x="0" y="1829"/>
                        <a:pt x="0" y="1909"/>
                      </a:cubicBezTo>
                      <a:cubicBezTo>
                        <a:pt x="0" y="1986"/>
                        <a:pt x="62" y="2051"/>
                        <a:pt x="141" y="2051"/>
                      </a:cubicBezTo>
                      <a:lnTo>
                        <a:pt x="24085" y="2051"/>
                      </a:lnTo>
                      <a:cubicBezTo>
                        <a:pt x="24164" y="2051"/>
                        <a:pt x="24227" y="1988"/>
                        <a:pt x="24227" y="1909"/>
                      </a:cubicBezTo>
                      <a:cubicBezTo>
                        <a:pt x="24227" y="1832"/>
                        <a:pt x="24164" y="1766"/>
                        <a:pt x="24085" y="1766"/>
                      </a:cubicBezTo>
                      <a:close/>
                      <a:moveTo>
                        <a:pt x="141" y="2651"/>
                      </a:moveTo>
                      <a:cubicBezTo>
                        <a:pt x="64" y="2651"/>
                        <a:pt x="0" y="2714"/>
                        <a:pt x="0" y="2792"/>
                      </a:cubicBezTo>
                      <a:cubicBezTo>
                        <a:pt x="0" y="2870"/>
                        <a:pt x="62" y="2934"/>
                        <a:pt x="141" y="2934"/>
                      </a:cubicBezTo>
                      <a:lnTo>
                        <a:pt x="26328" y="2934"/>
                      </a:lnTo>
                      <a:cubicBezTo>
                        <a:pt x="26405" y="2934"/>
                        <a:pt x="26469" y="2870"/>
                        <a:pt x="26469" y="2792"/>
                      </a:cubicBezTo>
                      <a:cubicBezTo>
                        <a:pt x="26469" y="2715"/>
                        <a:pt x="26406" y="2651"/>
                        <a:pt x="26328" y="2651"/>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58" name="Google Shape;2399;p39">
                  <a:extLst>
                    <a:ext uri="{FF2B5EF4-FFF2-40B4-BE49-F238E27FC236}">
                      <a16:creationId xmlns:a16="http://schemas.microsoft.com/office/drawing/2014/main" id="{B37C02D9-525B-C9C8-B7D9-0DC3D69EA3E1}"/>
                    </a:ext>
                  </a:extLst>
                </p:cNvPr>
                <p:cNvSpPr/>
                <p:nvPr/>
              </p:nvSpPr>
              <p:spPr>
                <a:xfrm>
                  <a:off x="7318650" y="1887300"/>
                  <a:ext cx="112625" cy="85575"/>
                </a:xfrm>
                <a:custGeom>
                  <a:avLst/>
                  <a:gdLst/>
                  <a:ahLst/>
                  <a:cxnLst/>
                  <a:rect l="l" t="t" r="r" b="b"/>
                  <a:pathLst>
                    <a:path w="4505" h="3423" extrusionOk="0">
                      <a:moveTo>
                        <a:pt x="0" y="1"/>
                      </a:moveTo>
                      <a:lnTo>
                        <a:pt x="0" y="3422"/>
                      </a:lnTo>
                      <a:lnTo>
                        <a:pt x="1053" y="3064"/>
                      </a:lnTo>
                      <a:lnTo>
                        <a:pt x="2272" y="2650"/>
                      </a:lnTo>
                      <a:lnTo>
                        <a:pt x="3489" y="3071"/>
                      </a:lnTo>
                      <a:lnTo>
                        <a:pt x="4504" y="3422"/>
                      </a:lnTo>
                      <a:lnTo>
                        <a:pt x="450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9" name="Google Shape;2400;p39">
                  <a:extLst>
                    <a:ext uri="{FF2B5EF4-FFF2-40B4-BE49-F238E27FC236}">
                      <a16:creationId xmlns:a16="http://schemas.microsoft.com/office/drawing/2014/main" id="{548D148B-7D22-090D-D226-703745C59B11}"/>
                    </a:ext>
                  </a:extLst>
                </p:cNvPr>
                <p:cNvSpPr/>
                <p:nvPr/>
              </p:nvSpPr>
              <p:spPr>
                <a:xfrm>
                  <a:off x="7344950" y="1887300"/>
                  <a:ext cx="60950" cy="76800"/>
                </a:xfrm>
                <a:custGeom>
                  <a:avLst/>
                  <a:gdLst/>
                  <a:ahLst/>
                  <a:cxnLst/>
                  <a:rect l="l" t="t" r="r" b="b"/>
                  <a:pathLst>
                    <a:path w="2438" h="3072" extrusionOk="0">
                      <a:moveTo>
                        <a:pt x="1" y="1"/>
                      </a:moveTo>
                      <a:lnTo>
                        <a:pt x="1" y="3064"/>
                      </a:lnTo>
                      <a:lnTo>
                        <a:pt x="1220" y="2650"/>
                      </a:lnTo>
                      <a:lnTo>
                        <a:pt x="2437" y="3071"/>
                      </a:lnTo>
                      <a:lnTo>
                        <a:pt x="2437"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grpSp>
          <p:nvGrpSpPr>
            <p:cNvPr id="8" name="Google Shape;2401;p39">
              <a:extLst>
                <a:ext uri="{FF2B5EF4-FFF2-40B4-BE49-F238E27FC236}">
                  <a16:creationId xmlns:a16="http://schemas.microsoft.com/office/drawing/2014/main" id="{144CCD17-97AB-D0FE-B93C-CC487CF48BDB}"/>
                </a:ext>
              </a:extLst>
            </p:cNvPr>
            <p:cNvGrpSpPr/>
            <p:nvPr/>
          </p:nvGrpSpPr>
          <p:grpSpPr>
            <a:xfrm>
              <a:off x="-828718" y="3015813"/>
              <a:ext cx="1125449" cy="1834273"/>
              <a:chOff x="4210037" y="1995248"/>
              <a:chExt cx="1556159" cy="2825858"/>
            </a:xfrm>
          </p:grpSpPr>
          <p:grpSp>
            <p:nvGrpSpPr>
              <p:cNvPr id="9" name="Google Shape;2403;p39">
                <a:extLst>
                  <a:ext uri="{FF2B5EF4-FFF2-40B4-BE49-F238E27FC236}">
                    <a16:creationId xmlns:a16="http://schemas.microsoft.com/office/drawing/2014/main" id="{4EFA0252-33C9-C06C-D64D-0A737C30E721}"/>
                  </a:ext>
                </a:extLst>
              </p:cNvPr>
              <p:cNvGrpSpPr/>
              <p:nvPr/>
            </p:nvGrpSpPr>
            <p:grpSpPr>
              <a:xfrm rot="5400000">
                <a:off x="4573722" y="3628632"/>
                <a:ext cx="2078795" cy="306152"/>
                <a:chOff x="5178325" y="1049075"/>
                <a:chExt cx="928075" cy="136675"/>
              </a:xfrm>
            </p:grpSpPr>
            <p:sp>
              <p:nvSpPr>
                <p:cNvPr id="45" name="Google Shape;2404;p39">
                  <a:extLst>
                    <a:ext uri="{FF2B5EF4-FFF2-40B4-BE49-F238E27FC236}">
                      <a16:creationId xmlns:a16="http://schemas.microsoft.com/office/drawing/2014/main" id="{E012B67B-9C9A-9AAE-337D-472ADDFD646E}"/>
                    </a:ext>
                  </a:extLst>
                </p:cNvPr>
                <p:cNvSpPr/>
                <p:nvPr/>
              </p:nvSpPr>
              <p:spPr>
                <a:xfrm>
                  <a:off x="5178325" y="1049075"/>
                  <a:ext cx="928075" cy="136675"/>
                </a:xfrm>
                <a:custGeom>
                  <a:avLst/>
                  <a:gdLst/>
                  <a:ahLst/>
                  <a:cxnLst/>
                  <a:rect l="l" t="t" r="r" b="b"/>
                  <a:pathLst>
                    <a:path w="37123" h="5467" extrusionOk="0">
                      <a:moveTo>
                        <a:pt x="0" y="1"/>
                      </a:moveTo>
                      <a:lnTo>
                        <a:pt x="0" y="5466"/>
                      </a:lnTo>
                      <a:lnTo>
                        <a:pt x="37122" y="5466"/>
                      </a:lnTo>
                      <a:lnTo>
                        <a:pt x="3712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 name="Google Shape;2405;p39">
                  <a:extLst>
                    <a:ext uri="{FF2B5EF4-FFF2-40B4-BE49-F238E27FC236}">
                      <a16:creationId xmlns:a16="http://schemas.microsoft.com/office/drawing/2014/main" id="{8BA1765C-3CB7-D674-4951-4D1744323874}"/>
                    </a:ext>
                  </a:extLst>
                </p:cNvPr>
                <p:cNvSpPr/>
                <p:nvPr/>
              </p:nvSpPr>
              <p:spPr>
                <a:xfrm>
                  <a:off x="5342300" y="1076050"/>
                  <a:ext cx="76350" cy="82675"/>
                </a:xfrm>
                <a:custGeom>
                  <a:avLst/>
                  <a:gdLst/>
                  <a:ahLst/>
                  <a:cxnLst/>
                  <a:rect l="l" t="t" r="r" b="b"/>
                  <a:pathLst>
                    <a:path w="3054" h="3307" extrusionOk="0">
                      <a:moveTo>
                        <a:pt x="298" y="1"/>
                      </a:moveTo>
                      <a:cubicBezTo>
                        <a:pt x="134" y="1"/>
                        <a:pt x="0" y="135"/>
                        <a:pt x="0" y="299"/>
                      </a:cubicBezTo>
                      <a:cubicBezTo>
                        <a:pt x="0" y="464"/>
                        <a:pt x="134" y="598"/>
                        <a:pt x="298" y="598"/>
                      </a:cubicBezTo>
                      <a:lnTo>
                        <a:pt x="2756" y="598"/>
                      </a:lnTo>
                      <a:cubicBezTo>
                        <a:pt x="2920" y="598"/>
                        <a:pt x="3054" y="464"/>
                        <a:pt x="3054" y="299"/>
                      </a:cubicBezTo>
                      <a:cubicBezTo>
                        <a:pt x="3054" y="135"/>
                        <a:pt x="2920" y="1"/>
                        <a:pt x="2756" y="1"/>
                      </a:cubicBezTo>
                      <a:close/>
                      <a:moveTo>
                        <a:pt x="298" y="1357"/>
                      </a:moveTo>
                      <a:cubicBezTo>
                        <a:pt x="134" y="1357"/>
                        <a:pt x="0" y="1491"/>
                        <a:pt x="0" y="1654"/>
                      </a:cubicBezTo>
                      <a:cubicBezTo>
                        <a:pt x="0" y="1819"/>
                        <a:pt x="134" y="1953"/>
                        <a:pt x="298" y="1953"/>
                      </a:cubicBezTo>
                      <a:lnTo>
                        <a:pt x="2756" y="1953"/>
                      </a:lnTo>
                      <a:cubicBezTo>
                        <a:pt x="2920" y="1952"/>
                        <a:pt x="3054" y="1819"/>
                        <a:pt x="3054" y="1654"/>
                      </a:cubicBezTo>
                      <a:cubicBezTo>
                        <a:pt x="3054" y="1491"/>
                        <a:pt x="2920" y="1357"/>
                        <a:pt x="2756" y="1357"/>
                      </a:cubicBezTo>
                      <a:close/>
                      <a:moveTo>
                        <a:pt x="298" y="2711"/>
                      </a:moveTo>
                      <a:cubicBezTo>
                        <a:pt x="134" y="2711"/>
                        <a:pt x="0" y="2845"/>
                        <a:pt x="0" y="3010"/>
                      </a:cubicBezTo>
                      <a:cubicBezTo>
                        <a:pt x="0" y="3173"/>
                        <a:pt x="134" y="3307"/>
                        <a:pt x="298" y="3307"/>
                      </a:cubicBezTo>
                      <a:lnTo>
                        <a:pt x="2756" y="3307"/>
                      </a:lnTo>
                      <a:cubicBezTo>
                        <a:pt x="2920" y="3307"/>
                        <a:pt x="3054" y="3173"/>
                        <a:pt x="3054" y="3010"/>
                      </a:cubicBezTo>
                      <a:cubicBezTo>
                        <a:pt x="3054" y="2845"/>
                        <a:pt x="2920" y="2711"/>
                        <a:pt x="2756" y="271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7" name="Google Shape;2406;p39">
                  <a:extLst>
                    <a:ext uri="{FF2B5EF4-FFF2-40B4-BE49-F238E27FC236}">
                      <a16:creationId xmlns:a16="http://schemas.microsoft.com/office/drawing/2014/main" id="{F756ACC5-F9A7-CC78-8B2F-A853A89763B2}"/>
                    </a:ext>
                  </a:extLst>
                </p:cNvPr>
                <p:cNvSpPr/>
                <p:nvPr/>
              </p:nvSpPr>
              <p:spPr>
                <a:xfrm>
                  <a:off x="5478375" y="1071800"/>
                  <a:ext cx="489975" cy="91225"/>
                </a:xfrm>
                <a:custGeom>
                  <a:avLst/>
                  <a:gdLst/>
                  <a:ahLst/>
                  <a:cxnLst/>
                  <a:rect l="l" t="t" r="r" b="b"/>
                  <a:pathLst>
                    <a:path w="19599" h="3649" extrusionOk="0">
                      <a:moveTo>
                        <a:pt x="86" y="1"/>
                      </a:moveTo>
                      <a:cubicBezTo>
                        <a:pt x="39" y="1"/>
                        <a:pt x="0" y="38"/>
                        <a:pt x="0" y="86"/>
                      </a:cubicBezTo>
                      <a:lnTo>
                        <a:pt x="0" y="3563"/>
                      </a:lnTo>
                      <a:cubicBezTo>
                        <a:pt x="0" y="3610"/>
                        <a:pt x="38" y="3648"/>
                        <a:pt x="86" y="3648"/>
                      </a:cubicBezTo>
                      <a:lnTo>
                        <a:pt x="19513" y="3648"/>
                      </a:lnTo>
                      <a:cubicBezTo>
                        <a:pt x="19560" y="3648"/>
                        <a:pt x="19599" y="3611"/>
                        <a:pt x="19599" y="3563"/>
                      </a:cubicBezTo>
                      <a:lnTo>
                        <a:pt x="19599" y="86"/>
                      </a:lnTo>
                      <a:cubicBezTo>
                        <a:pt x="19598" y="38"/>
                        <a:pt x="19560" y="1"/>
                        <a:pt x="19511"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 name="Google Shape;2407;p39">
                  <a:extLst>
                    <a:ext uri="{FF2B5EF4-FFF2-40B4-BE49-F238E27FC236}">
                      <a16:creationId xmlns:a16="http://schemas.microsoft.com/office/drawing/2014/main" id="{87499BBF-2B17-99BF-E467-512A5580E0DB}"/>
                    </a:ext>
                  </a:extLst>
                </p:cNvPr>
                <p:cNvSpPr/>
                <p:nvPr/>
              </p:nvSpPr>
              <p:spPr>
                <a:xfrm>
                  <a:off x="5196125" y="1061025"/>
                  <a:ext cx="94700" cy="112800"/>
                </a:xfrm>
                <a:custGeom>
                  <a:avLst/>
                  <a:gdLst/>
                  <a:ahLst/>
                  <a:cxnLst/>
                  <a:rect l="l" t="t" r="r" b="b"/>
                  <a:pathLst>
                    <a:path w="3788" h="4512" extrusionOk="0">
                      <a:moveTo>
                        <a:pt x="1788" y="671"/>
                      </a:moveTo>
                      <a:cubicBezTo>
                        <a:pt x="1793" y="671"/>
                        <a:pt x="1798" y="671"/>
                        <a:pt x="1803" y="671"/>
                      </a:cubicBezTo>
                      <a:cubicBezTo>
                        <a:pt x="1893" y="682"/>
                        <a:pt x="1972" y="737"/>
                        <a:pt x="2016" y="820"/>
                      </a:cubicBezTo>
                      <a:cubicBezTo>
                        <a:pt x="2060" y="902"/>
                        <a:pt x="2060" y="1001"/>
                        <a:pt x="2015" y="1084"/>
                      </a:cubicBezTo>
                      <a:cubicBezTo>
                        <a:pt x="1985" y="1141"/>
                        <a:pt x="1946" y="1175"/>
                        <a:pt x="1899" y="1188"/>
                      </a:cubicBezTo>
                      <a:cubicBezTo>
                        <a:pt x="1886" y="1192"/>
                        <a:pt x="1872" y="1193"/>
                        <a:pt x="1857" y="1193"/>
                      </a:cubicBezTo>
                      <a:cubicBezTo>
                        <a:pt x="1809" y="1193"/>
                        <a:pt x="1754" y="1175"/>
                        <a:pt x="1699" y="1141"/>
                      </a:cubicBezTo>
                      <a:cubicBezTo>
                        <a:pt x="1624" y="1094"/>
                        <a:pt x="1582" y="1006"/>
                        <a:pt x="1585" y="905"/>
                      </a:cubicBezTo>
                      <a:cubicBezTo>
                        <a:pt x="1589" y="809"/>
                        <a:pt x="1635" y="725"/>
                        <a:pt x="1700" y="691"/>
                      </a:cubicBezTo>
                      <a:cubicBezTo>
                        <a:pt x="1727" y="677"/>
                        <a:pt x="1756" y="671"/>
                        <a:pt x="1788" y="671"/>
                      </a:cubicBezTo>
                      <a:close/>
                      <a:moveTo>
                        <a:pt x="1780" y="533"/>
                      </a:moveTo>
                      <a:cubicBezTo>
                        <a:pt x="1728" y="533"/>
                        <a:pt x="1680" y="545"/>
                        <a:pt x="1636" y="569"/>
                      </a:cubicBezTo>
                      <a:cubicBezTo>
                        <a:pt x="1525" y="628"/>
                        <a:pt x="1453" y="755"/>
                        <a:pt x="1448" y="900"/>
                      </a:cubicBezTo>
                      <a:cubicBezTo>
                        <a:pt x="1441" y="1051"/>
                        <a:pt x="1509" y="1186"/>
                        <a:pt x="1626" y="1260"/>
                      </a:cubicBezTo>
                      <a:cubicBezTo>
                        <a:pt x="1702" y="1308"/>
                        <a:pt x="1783" y="1334"/>
                        <a:pt x="1858" y="1334"/>
                      </a:cubicBezTo>
                      <a:cubicBezTo>
                        <a:pt x="1884" y="1334"/>
                        <a:pt x="1911" y="1330"/>
                        <a:pt x="1937" y="1324"/>
                      </a:cubicBezTo>
                      <a:cubicBezTo>
                        <a:pt x="2021" y="1301"/>
                        <a:pt x="2091" y="1242"/>
                        <a:pt x="2139" y="1152"/>
                      </a:cubicBezTo>
                      <a:cubicBezTo>
                        <a:pt x="2205" y="1025"/>
                        <a:pt x="2205" y="881"/>
                        <a:pt x="2140" y="757"/>
                      </a:cubicBezTo>
                      <a:cubicBezTo>
                        <a:pt x="2076" y="634"/>
                        <a:pt x="1957" y="552"/>
                        <a:pt x="1822" y="536"/>
                      </a:cubicBezTo>
                      <a:cubicBezTo>
                        <a:pt x="1808" y="534"/>
                        <a:pt x="1794" y="533"/>
                        <a:pt x="1780" y="533"/>
                      </a:cubicBezTo>
                      <a:close/>
                      <a:moveTo>
                        <a:pt x="1758" y="1697"/>
                      </a:moveTo>
                      <a:cubicBezTo>
                        <a:pt x="1837" y="1697"/>
                        <a:pt x="1917" y="1712"/>
                        <a:pt x="1991" y="1737"/>
                      </a:cubicBezTo>
                      <a:cubicBezTo>
                        <a:pt x="2127" y="1783"/>
                        <a:pt x="2240" y="1889"/>
                        <a:pt x="2310" y="2035"/>
                      </a:cubicBezTo>
                      <a:cubicBezTo>
                        <a:pt x="2390" y="2206"/>
                        <a:pt x="2401" y="2410"/>
                        <a:pt x="2337" y="2581"/>
                      </a:cubicBezTo>
                      <a:cubicBezTo>
                        <a:pt x="2278" y="2737"/>
                        <a:pt x="2141" y="2825"/>
                        <a:pt x="1931" y="2842"/>
                      </a:cubicBezTo>
                      <a:cubicBezTo>
                        <a:pt x="1913" y="2843"/>
                        <a:pt x="1896" y="2844"/>
                        <a:pt x="1878" y="2844"/>
                      </a:cubicBezTo>
                      <a:cubicBezTo>
                        <a:pt x="1654" y="2844"/>
                        <a:pt x="1465" y="2735"/>
                        <a:pt x="1326" y="2525"/>
                      </a:cubicBezTo>
                      <a:cubicBezTo>
                        <a:pt x="1291" y="2468"/>
                        <a:pt x="1255" y="2411"/>
                        <a:pt x="1256" y="2258"/>
                      </a:cubicBezTo>
                      <a:cubicBezTo>
                        <a:pt x="1256" y="2146"/>
                        <a:pt x="1264" y="2066"/>
                        <a:pt x="1303" y="1983"/>
                      </a:cubicBezTo>
                      <a:cubicBezTo>
                        <a:pt x="1401" y="1773"/>
                        <a:pt x="1578" y="1697"/>
                        <a:pt x="1758" y="1697"/>
                      </a:cubicBezTo>
                      <a:close/>
                      <a:moveTo>
                        <a:pt x="1756" y="1558"/>
                      </a:moveTo>
                      <a:cubicBezTo>
                        <a:pt x="1499" y="1558"/>
                        <a:pt x="1285" y="1688"/>
                        <a:pt x="1174" y="1924"/>
                      </a:cubicBezTo>
                      <a:cubicBezTo>
                        <a:pt x="1121" y="2042"/>
                        <a:pt x="1116" y="2153"/>
                        <a:pt x="1116" y="2258"/>
                      </a:cubicBezTo>
                      <a:cubicBezTo>
                        <a:pt x="1116" y="2436"/>
                        <a:pt x="1157" y="2518"/>
                        <a:pt x="1208" y="2598"/>
                      </a:cubicBezTo>
                      <a:lnTo>
                        <a:pt x="1209" y="2600"/>
                      </a:lnTo>
                      <a:cubicBezTo>
                        <a:pt x="1373" y="2848"/>
                        <a:pt x="1606" y="2982"/>
                        <a:pt x="1876" y="2982"/>
                      </a:cubicBezTo>
                      <a:cubicBezTo>
                        <a:pt x="1897" y="2982"/>
                        <a:pt x="1920" y="2982"/>
                        <a:pt x="1943" y="2980"/>
                      </a:cubicBezTo>
                      <a:cubicBezTo>
                        <a:pt x="2206" y="2958"/>
                        <a:pt x="2388" y="2836"/>
                        <a:pt x="2466" y="2629"/>
                      </a:cubicBezTo>
                      <a:cubicBezTo>
                        <a:pt x="2543" y="2420"/>
                        <a:pt x="2532" y="2183"/>
                        <a:pt x="2434" y="1975"/>
                      </a:cubicBezTo>
                      <a:cubicBezTo>
                        <a:pt x="2347" y="1793"/>
                        <a:pt x="2205" y="1662"/>
                        <a:pt x="2034" y="1605"/>
                      </a:cubicBezTo>
                      <a:cubicBezTo>
                        <a:pt x="1938" y="1573"/>
                        <a:pt x="1844" y="1558"/>
                        <a:pt x="1756" y="1558"/>
                      </a:cubicBezTo>
                      <a:close/>
                      <a:moveTo>
                        <a:pt x="1856" y="3308"/>
                      </a:moveTo>
                      <a:cubicBezTo>
                        <a:pt x="1872" y="3308"/>
                        <a:pt x="1887" y="3309"/>
                        <a:pt x="1900" y="3312"/>
                      </a:cubicBezTo>
                      <a:cubicBezTo>
                        <a:pt x="1947" y="3324"/>
                        <a:pt x="1986" y="3358"/>
                        <a:pt x="2016" y="3415"/>
                      </a:cubicBezTo>
                      <a:cubicBezTo>
                        <a:pt x="2061" y="3500"/>
                        <a:pt x="2061" y="3597"/>
                        <a:pt x="2017" y="3679"/>
                      </a:cubicBezTo>
                      <a:cubicBezTo>
                        <a:pt x="1973" y="3763"/>
                        <a:pt x="1894" y="3817"/>
                        <a:pt x="1804" y="3828"/>
                      </a:cubicBezTo>
                      <a:cubicBezTo>
                        <a:pt x="1795" y="3829"/>
                        <a:pt x="1786" y="3830"/>
                        <a:pt x="1778" y="3830"/>
                      </a:cubicBezTo>
                      <a:cubicBezTo>
                        <a:pt x="1750" y="3830"/>
                        <a:pt x="1724" y="3823"/>
                        <a:pt x="1700" y="3811"/>
                      </a:cubicBezTo>
                      <a:cubicBezTo>
                        <a:pt x="1633" y="3775"/>
                        <a:pt x="1589" y="3692"/>
                        <a:pt x="1585" y="3597"/>
                      </a:cubicBezTo>
                      <a:cubicBezTo>
                        <a:pt x="1582" y="3496"/>
                        <a:pt x="1624" y="3407"/>
                        <a:pt x="1699" y="3360"/>
                      </a:cubicBezTo>
                      <a:cubicBezTo>
                        <a:pt x="1754" y="3325"/>
                        <a:pt x="1808" y="3308"/>
                        <a:pt x="1856" y="3308"/>
                      </a:cubicBezTo>
                      <a:close/>
                      <a:moveTo>
                        <a:pt x="1857" y="3168"/>
                      </a:moveTo>
                      <a:cubicBezTo>
                        <a:pt x="1783" y="3168"/>
                        <a:pt x="1703" y="3193"/>
                        <a:pt x="1625" y="3243"/>
                      </a:cubicBezTo>
                      <a:cubicBezTo>
                        <a:pt x="1508" y="3317"/>
                        <a:pt x="1440" y="3451"/>
                        <a:pt x="1446" y="3602"/>
                      </a:cubicBezTo>
                      <a:cubicBezTo>
                        <a:pt x="1451" y="3748"/>
                        <a:pt x="1524" y="3875"/>
                        <a:pt x="1635" y="3934"/>
                      </a:cubicBezTo>
                      <a:cubicBezTo>
                        <a:pt x="1680" y="3958"/>
                        <a:pt x="1728" y="3970"/>
                        <a:pt x="1781" y="3970"/>
                      </a:cubicBezTo>
                      <a:cubicBezTo>
                        <a:pt x="1793" y="3970"/>
                        <a:pt x="1807" y="3970"/>
                        <a:pt x="1820" y="3967"/>
                      </a:cubicBezTo>
                      <a:cubicBezTo>
                        <a:pt x="1956" y="3951"/>
                        <a:pt x="2075" y="3868"/>
                        <a:pt x="2140" y="3745"/>
                      </a:cubicBezTo>
                      <a:cubicBezTo>
                        <a:pt x="2205" y="3621"/>
                        <a:pt x="2205" y="3476"/>
                        <a:pt x="2139" y="3351"/>
                      </a:cubicBezTo>
                      <a:cubicBezTo>
                        <a:pt x="2091" y="3260"/>
                        <a:pt x="2021" y="3201"/>
                        <a:pt x="1937" y="3179"/>
                      </a:cubicBezTo>
                      <a:cubicBezTo>
                        <a:pt x="1911" y="3172"/>
                        <a:pt x="1884" y="3168"/>
                        <a:pt x="1857" y="3168"/>
                      </a:cubicBezTo>
                      <a:close/>
                      <a:moveTo>
                        <a:pt x="2792" y="140"/>
                      </a:moveTo>
                      <a:cubicBezTo>
                        <a:pt x="2854" y="582"/>
                        <a:pt x="3205" y="934"/>
                        <a:pt x="3648" y="996"/>
                      </a:cubicBezTo>
                      <a:lnTo>
                        <a:pt x="3648" y="3517"/>
                      </a:lnTo>
                      <a:cubicBezTo>
                        <a:pt x="3205" y="3579"/>
                        <a:pt x="2854" y="3929"/>
                        <a:pt x="2792" y="4372"/>
                      </a:cubicBezTo>
                      <a:lnTo>
                        <a:pt x="995" y="4372"/>
                      </a:lnTo>
                      <a:cubicBezTo>
                        <a:pt x="934" y="3929"/>
                        <a:pt x="583" y="3579"/>
                        <a:pt x="140" y="3517"/>
                      </a:cubicBezTo>
                      <a:lnTo>
                        <a:pt x="140" y="996"/>
                      </a:lnTo>
                      <a:cubicBezTo>
                        <a:pt x="583" y="934"/>
                        <a:pt x="934" y="582"/>
                        <a:pt x="995"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09" y="865"/>
                        <a:pt x="2922" y="478"/>
                        <a:pt x="29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9" name="Google Shape;2408;p39">
                  <a:extLst>
                    <a:ext uri="{FF2B5EF4-FFF2-40B4-BE49-F238E27FC236}">
                      <a16:creationId xmlns:a16="http://schemas.microsoft.com/office/drawing/2014/main" id="{F03D4E40-2B34-1568-8B4D-6394E9265DF6}"/>
                    </a:ext>
                  </a:extLst>
                </p:cNvPr>
                <p:cNvSpPr/>
                <p:nvPr/>
              </p:nvSpPr>
              <p:spPr>
                <a:xfrm>
                  <a:off x="5992925" y="1061025"/>
                  <a:ext cx="94700" cy="112800"/>
                </a:xfrm>
                <a:custGeom>
                  <a:avLst/>
                  <a:gdLst/>
                  <a:ahLst/>
                  <a:cxnLst/>
                  <a:rect l="l" t="t" r="r" b="b"/>
                  <a:pathLst>
                    <a:path w="3788" h="4512" extrusionOk="0">
                      <a:moveTo>
                        <a:pt x="1783" y="670"/>
                      </a:moveTo>
                      <a:cubicBezTo>
                        <a:pt x="1790" y="670"/>
                        <a:pt x="1796" y="671"/>
                        <a:pt x="1803" y="671"/>
                      </a:cubicBezTo>
                      <a:cubicBezTo>
                        <a:pt x="1893" y="682"/>
                        <a:pt x="1971" y="737"/>
                        <a:pt x="2016" y="820"/>
                      </a:cubicBezTo>
                      <a:cubicBezTo>
                        <a:pt x="2060" y="902"/>
                        <a:pt x="2060" y="1001"/>
                        <a:pt x="2014" y="1084"/>
                      </a:cubicBezTo>
                      <a:cubicBezTo>
                        <a:pt x="1985" y="1141"/>
                        <a:pt x="1947" y="1175"/>
                        <a:pt x="1899" y="1188"/>
                      </a:cubicBezTo>
                      <a:cubicBezTo>
                        <a:pt x="1886" y="1192"/>
                        <a:pt x="1872" y="1193"/>
                        <a:pt x="1857" y="1193"/>
                      </a:cubicBezTo>
                      <a:cubicBezTo>
                        <a:pt x="1809" y="1193"/>
                        <a:pt x="1754" y="1175"/>
                        <a:pt x="1698" y="1141"/>
                      </a:cubicBezTo>
                      <a:cubicBezTo>
                        <a:pt x="1624" y="1094"/>
                        <a:pt x="1581" y="1006"/>
                        <a:pt x="1585" y="905"/>
                      </a:cubicBezTo>
                      <a:cubicBezTo>
                        <a:pt x="1589" y="809"/>
                        <a:pt x="1634" y="725"/>
                        <a:pt x="1701" y="691"/>
                      </a:cubicBezTo>
                      <a:cubicBezTo>
                        <a:pt x="1727" y="678"/>
                        <a:pt x="1754" y="670"/>
                        <a:pt x="1783" y="670"/>
                      </a:cubicBezTo>
                      <a:close/>
                      <a:moveTo>
                        <a:pt x="1780" y="533"/>
                      </a:moveTo>
                      <a:cubicBezTo>
                        <a:pt x="1729" y="533"/>
                        <a:pt x="1680" y="545"/>
                        <a:pt x="1636" y="569"/>
                      </a:cubicBezTo>
                      <a:cubicBezTo>
                        <a:pt x="1525" y="628"/>
                        <a:pt x="1452" y="755"/>
                        <a:pt x="1447" y="900"/>
                      </a:cubicBezTo>
                      <a:cubicBezTo>
                        <a:pt x="1442" y="1051"/>
                        <a:pt x="1509" y="1186"/>
                        <a:pt x="1627" y="1260"/>
                      </a:cubicBezTo>
                      <a:cubicBezTo>
                        <a:pt x="1703" y="1308"/>
                        <a:pt x="1783" y="1334"/>
                        <a:pt x="1858" y="1334"/>
                      </a:cubicBezTo>
                      <a:cubicBezTo>
                        <a:pt x="1886" y="1334"/>
                        <a:pt x="1912" y="1330"/>
                        <a:pt x="1937" y="1324"/>
                      </a:cubicBezTo>
                      <a:cubicBezTo>
                        <a:pt x="2021" y="1301"/>
                        <a:pt x="2090" y="1242"/>
                        <a:pt x="2138" y="1152"/>
                      </a:cubicBezTo>
                      <a:cubicBezTo>
                        <a:pt x="2205" y="1025"/>
                        <a:pt x="2205" y="881"/>
                        <a:pt x="2140" y="757"/>
                      </a:cubicBezTo>
                      <a:cubicBezTo>
                        <a:pt x="2076" y="634"/>
                        <a:pt x="1957" y="552"/>
                        <a:pt x="1821" y="536"/>
                      </a:cubicBezTo>
                      <a:cubicBezTo>
                        <a:pt x="1807" y="534"/>
                        <a:pt x="1793" y="533"/>
                        <a:pt x="1780" y="533"/>
                      </a:cubicBezTo>
                      <a:close/>
                      <a:moveTo>
                        <a:pt x="1759" y="1697"/>
                      </a:moveTo>
                      <a:cubicBezTo>
                        <a:pt x="1839" y="1697"/>
                        <a:pt x="1919" y="1712"/>
                        <a:pt x="1993" y="1737"/>
                      </a:cubicBezTo>
                      <a:cubicBezTo>
                        <a:pt x="2127" y="1783"/>
                        <a:pt x="2242" y="1889"/>
                        <a:pt x="2311" y="2035"/>
                      </a:cubicBezTo>
                      <a:cubicBezTo>
                        <a:pt x="2391" y="2206"/>
                        <a:pt x="2402" y="2410"/>
                        <a:pt x="2338" y="2581"/>
                      </a:cubicBezTo>
                      <a:cubicBezTo>
                        <a:pt x="2279" y="2736"/>
                        <a:pt x="2142" y="2825"/>
                        <a:pt x="1933" y="2842"/>
                      </a:cubicBezTo>
                      <a:cubicBezTo>
                        <a:pt x="1915" y="2843"/>
                        <a:pt x="1897" y="2844"/>
                        <a:pt x="1880" y="2844"/>
                      </a:cubicBezTo>
                      <a:cubicBezTo>
                        <a:pt x="1656" y="2844"/>
                        <a:pt x="1466" y="2735"/>
                        <a:pt x="1327" y="2525"/>
                      </a:cubicBezTo>
                      <a:cubicBezTo>
                        <a:pt x="1292" y="2468"/>
                        <a:pt x="1256" y="2411"/>
                        <a:pt x="1258" y="2258"/>
                      </a:cubicBezTo>
                      <a:cubicBezTo>
                        <a:pt x="1258" y="2146"/>
                        <a:pt x="1265" y="2066"/>
                        <a:pt x="1305" y="1983"/>
                      </a:cubicBezTo>
                      <a:cubicBezTo>
                        <a:pt x="1403" y="1773"/>
                        <a:pt x="1580" y="1697"/>
                        <a:pt x="1759" y="1697"/>
                      </a:cubicBezTo>
                      <a:close/>
                      <a:moveTo>
                        <a:pt x="1756" y="1558"/>
                      </a:moveTo>
                      <a:cubicBezTo>
                        <a:pt x="1500" y="1558"/>
                        <a:pt x="1285" y="1688"/>
                        <a:pt x="1174" y="1924"/>
                      </a:cubicBezTo>
                      <a:cubicBezTo>
                        <a:pt x="1120" y="2042"/>
                        <a:pt x="1115" y="2153"/>
                        <a:pt x="1115" y="2258"/>
                      </a:cubicBezTo>
                      <a:cubicBezTo>
                        <a:pt x="1115" y="2436"/>
                        <a:pt x="1157" y="2518"/>
                        <a:pt x="1209" y="2598"/>
                      </a:cubicBezTo>
                      <a:lnTo>
                        <a:pt x="1210" y="2600"/>
                      </a:lnTo>
                      <a:cubicBezTo>
                        <a:pt x="1372" y="2848"/>
                        <a:pt x="1606" y="2982"/>
                        <a:pt x="1875" y="2982"/>
                      </a:cubicBezTo>
                      <a:cubicBezTo>
                        <a:pt x="1897" y="2982"/>
                        <a:pt x="1921" y="2982"/>
                        <a:pt x="1943" y="2980"/>
                      </a:cubicBezTo>
                      <a:cubicBezTo>
                        <a:pt x="2206" y="2958"/>
                        <a:pt x="2388" y="2836"/>
                        <a:pt x="2466" y="2629"/>
                      </a:cubicBezTo>
                      <a:cubicBezTo>
                        <a:pt x="2543" y="2420"/>
                        <a:pt x="2533" y="2183"/>
                        <a:pt x="2434" y="1975"/>
                      </a:cubicBezTo>
                      <a:cubicBezTo>
                        <a:pt x="2348" y="1793"/>
                        <a:pt x="2205" y="1662"/>
                        <a:pt x="2034" y="1605"/>
                      </a:cubicBezTo>
                      <a:cubicBezTo>
                        <a:pt x="1938" y="1573"/>
                        <a:pt x="1845" y="1558"/>
                        <a:pt x="1756" y="1558"/>
                      </a:cubicBezTo>
                      <a:close/>
                      <a:moveTo>
                        <a:pt x="1858" y="3308"/>
                      </a:moveTo>
                      <a:cubicBezTo>
                        <a:pt x="1873" y="3308"/>
                        <a:pt x="1888" y="3309"/>
                        <a:pt x="1903" y="3312"/>
                      </a:cubicBezTo>
                      <a:cubicBezTo>
                        <a:pt x="1950" y="3324"/>
                        <a:pt x="1988" y="3358"/>
                        <a:pt x="2018" y="3415"/>
                      </a:cubicBezTo>
                      <a:cubicBezTo>
                        <a:pt x="2063" y="3500"/>
                        <a:pt x="2063" y="3597"/>
                        <a:pt x="2019" y="3679"/>
                      </a:cubicBezTo>
                      <a:cubicBezTo>
                        <a:pt x="1975" y="3763"/>
                        <a:pt x="1896" y="3817"/>
                        <a:pt x="1807" y="3828"/>
                      </a:cubicBezTo>
                      <a:cubicBezTo>
                        <a:pt x="1798" y="3829"/>
                        <a:pt x="1789" y="3830"/>
                        <a:pt x="1780" y="3830"/>
                      </a:cubicBezTo>
                      <a:cubicBezTo>
                        <a:pt x="1751" y="3830"/>
                        <a:pt x="1725" y="3823"/>
                        <a:pt x="1702" y="3811"/>
                      </a:cubicBezTo>
                      <a:cubicBezTo>
                        <a:pt x="1634" y="3775"/>
                        <a:pt x="1590" y="3692"/>
                        <a:pt x="1586" y="3597"/>
                      </a:cubicBezTo>
                      <a:cubicBezTo>
                        <a:pt x="1583" y="3496"/>
                        <a:pt x="1626" y="3407"/>
                        <a:pt x="1701" y="3360"/>
                      </a:cubicBezTo>
                      <a:cubicBezTo>
                        <a:pt x="1755" y="3325"/>
                        <a:pt x="1810" y="3308"/>
                        <a:pt x="1858" y="3308"/>
                      </a:cubicBezTo>
                      <a:close/>
                      <a:moveTo>
                        <a:pt x="1857" y="3168"/>
                      </a:moveTo>
                      <a:cubicBezTo>
                        <a:pt x="1782" y="3168"/>
                        <a:pt x="1702" y="3193"/>
                        <a:pt x="1626" y="3243"/>
                      </a:cubicBezTo>
                      <a:cubicBezTo>
                        <a:pt x="1508" y="3317"/>
                        <a:pt x="1441" y="3451"/>
                        <a:pt x="1446" y="3602"/>
                      </a:cubicBezTo>
                      <a:cubicBezTo>
                        <a:pt x="1451" y="3748"/>
                        <a:pt x="1524" y="3875"/>
                        <a:pt x="1634" y="3934"/>
                      </a:cubicBezTo>
                      <a:cubicBezTo>
                        <a:pt x="1680" y="3958"/>
                        <a:pt x="1728" y="3970"/>
                        <a:pt x="1781" y="3970"/>
                      </a:cubicBezTo>
                      <a:cubicBezTo>
                        <a:pt x="1794" y="3970"/>
                        <a:pt x="1809" y="3970"/>
                        <a:pt x="1820" y="3967"/>
                      </a:cubicBezTo>
                      <a:cubicBezTo>
                        <a:pt x="1955" y="3951"/>
                        <a:pt x="2075" y="3868"/>
                        <a:pt x="2140" y="3745"/>
                      </a:cubicBezTo>
                      <a:cubicBezTo>
                        <a:pt x="2205" y="3621"/>
                        <a:pt x="2205" y="3476"/>
                        <a:pt x="2138" y="3351"/>
                      </a:cubicBezTo>
                      <a:cubicBezTo>
                        <a:pt x="2090" y="3260"/>
                        <a:pt x="2020" y="3201"/>
                        <a:pt x="1937" y="3179"/>
                      </a:cubicBezTo>
                      <a:cubicBezTo>
                        <a:pt x="1911" y="3172"/>
                        <a:pt x="1885" y="3168"/>
                        <a:pt x="1857" y="3168"/>
                      </a:cubicBezTo>
                      <a:close/>
                      <a:moveTo>
                        <a:pt x="2794" y="140"/>
                      </a:moveTo>
                      <a:cubicBezTo>
                        <a:pt x="2856" y="582"/>
                        <a:pt x="3206" y="934"/>
                        <a:pt x="3649" y="996"/>
                      </a:cubicBezTo>
                      <a:lnTo>
                        <a:pt x="3649" y="3517"/>
                      </a:lnTo>
                      <a:cubicBezTo>
                        <a:pt x="3206" y="3579"/>
                        <a:pt x="2856" y="3929"/>
                        <a:pt x="2794" y="4372"/>
                      </a:cubicBezTo>
                      <a:lnTo>
                        <a:pt x="997" y="4372"/>
                      </a:lnTo>
                      <a:cubicBezTo>
                        <a:pt x="935" y="3929"/>
                        <a:pt x="584" y="3579"/>
                        <a:pt x="141" y="3517"/>
                      </a:cubicBezTo>
                      <a:lnTo>
                        <a:pt x="141" y="996"/>
                      </a:lnTo>
                      <a:cubicBezTo>
                        <a:pt x="584" y="934"/>
                        <a:pt x="935" y="582"/>
                        <a:pt x="997"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10" y="865"/>
                        <a:pt x="2922" y="478"/>
                        <a:pt x="29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0" name="Google Shape;2409;p39">
                  <a:extLst>
                    <a:ext uri="{FF2B5EF4-FFF2-40B4-BE49-F238E27FC236}">
                      <a16:creationId xmlns:a16="http://schemas.microsoft.com/office/drawing/2014/main" id="{7EA969E2-410E-29BD-42A0-971D65B63AEC}"/>
                    </a:ext>
                  </a:extLst>
                </p:cNvPr>
                <p:cNvSpPr/>
                <p:nvPr/>
              </p:nvSpPr>
              <p:spPr>
                <a:xfrm>
                  <a:off x="5503450" y="1085350"/>
                  <a:ext cx="432575" cy="64875"/>
                </a:xfrm>
                <a:custGeom>
                  <a:avLst/>
                  <a:gdLst/>
                  <a:ahLst/>
                  <a:cxnLst/>
                  <a:rect l="l" t="t" r="r" b="b"/>
                  <a:pathLst>
                    <a:path w="17303" h="2595" extrusionOk="0">
                      <a:moveTo>
                        <a:pt x="1632" y="1"/>
                      </a:moveTo>
                      <a:cubicBezTo>
                        <a:pt x="1238" y="1"/>
                        <a:pt x="860" y="189"/>
                        <a:pt x="632" y="640"/>
                      </a:cubicBezTo>
                      <a:cubicBezTo>
                        <a:pt x="1" y="1609"/>
                        <a:pt x="914" y="2594"/>
                        <a:pt x="1890" y="2594"/>
                      </a:cubicBezTo>
                      <a:cubicBezTo>
                        <a:pt x="1978" y="2594"/>
                        <a:pt x="2067" y="2586"/>
                        <a:pt x="2156" y="2569"/>
                      </a:cubicBezTo>
                      <a:cubicBezTo>
                        <a:pt x="2924" y="2422"/>
                        <a:pt x="3382" y="1723"/>
                        <a:pt x="3057" y="967"/>
                      </a:cubicBezTo>
                      <a:cubicBezTo>
                        <a:pt x="2812" y="396"/>
                        <a:pt x="2204" y="1"/>
                        <a:pt x="1632" y="1"/>
                      </a:cubicBezTo>
                      <a:close/>
                      <a:moveTo>
                        <a:pt x="6303" y="1"/>
                      </a:moveTo>
                      <a:cubicBezTo>
                        <a:pt x="5908" y="1"/>
                        <a:pt x="5531" y="189"/>
                        <a:pt x="5303" y="640"/>
                      </a:cubicBezTo>
                      <a:cubicBezTo>
                        <a:pt x="4674" y="1610"/>
                        <a:pt x="5585" y="2594"/>
                        <a:pt x="6561" y="2594"/>
                      </a:cubicBezTo>
                      <a:cubicBezTo>
                        <a:pt x="6649" y="2594"/>
                        <a:pt x="6738" y="2586"/>
                        <a:pt x="6826" y="2569"/>
                      </a:cubicBezTo>
                      <a:cubicBezTo>
                        <a:pt x="7595" y="2422"/>
                        <a:pt x="8053" y="1723"/>
                        <a:pt x="7729" y="967"/>
                      </a:cubicBezTo>
                      <a:cubicBezTo>
                        <a:pt x="7483" y="396"/>
                        <a:pt x="6875" y="1"/>
                        <a:pt x="6303" y="1"/>
                      </a:cubicBezTo>
                      <a:close/>
                      <a:moveTo>
                        <a:pt x="10634" y="1"/>
                      </a:moveTo>
                      <a:cubicBezTo>
                        <a:pt x="10240" y="1"/>
                        <a:pt x="9862" y="189"/>
                        <a:pt x="9634" y="640"/>
                      </a:cubicBezTo>
                      <a:cubicBezTo>
                        <a:pt x="9004" y="1610"/>
                        <a:pt x="9915" y="2594"/>
                        <a:pt x="10892" y="2594"/>
                      </a:cubicBezTo>
                      <a:cubicBezTo>
                        <a:pt x="10980" y="2594"/>
                        <a:pt x="11069" y="2586"/>
                        <a:pt x="11157" y="2569"/>
                      </a:cubicBezTo>
                      <a:cubicBezTo>
                        <a:pt x="11926" y="2422"/>
                        <a:pt x="12384" y="1723"/>
                        <a:pt x="12060" y="967"/>
                      </a:cubicBezTo>
                      <a:cubicBezTo>
                        <a:pt x="11814" y="396"/>
                        <a:pt x="11206" y="1"/>
                        <a:pt x="10634" y="1"/>
                      </a:cubicBezTo>
                      <a:close/>
                      <a:moveTo>
                        <a:pt x="15552" y="1"/>
                      </a:moveTo>
                      <a:cubicBezTo>
                        <a:pt x="15158" y="1"/>
                        <a:pt x="14781" y="189"/>
                        <a:pt x="14553" y="640"/>
                      </a:cubicBezTo>
                      <a:cubicBezTo>
                        <a:pt x="13922" y="1610"/>
                        <a:pt x="14833" y="2594"/>
                        <a:pt x="15809" y="2594"/>
                      </a:cubicBezTo>
                      <a:cubicBezTo>
                        <a:pt x="15898" y="2594"/>
                        <a:pt x="15987" y="2586"/>
                        <a:pt x="16075" y="2569"/>
                      </a:cubicBezTo>
                      <a:cubicBezTo>
                        <a:pt x="16844" y="2422"/>
                        <a:pt x="17303" y="1723"/>
                        <a:pt x="16978" y="967"/>
                      </a:cubicBezTo>
                      <a:cubicBezTo>
                        <a:pt x="16731" y="396"/>
                        <a:pt x="16123" y="1"/>
                        <a:pt x="15552" y="1"/>
                      </a:cubicBez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grpSp>
          <p:grpSp>
            <p:nvGrpSpPr>
              <p:cNvPr id="10" name="Google Shape;2410;p39">
                <a:extLst>
                  <a:ext uri="{FF2B5EF4-FFF2-40B4-BE49-F238E27FC236}">
                    <a16:creationId xmlns:a16="http://schemas.microsoft.com/office/drawing/2014/main" id="{F6A1B302-7A4C-3074-1ED5-B3A13ED5D2E2}"/>
                  </a:ext>
                </a:extLst>
              </p:cNvPr>
              <p:cNvGrpSpPr/>
              <p:nvPr/>
            </p:nvGrpSpPr>
            <p:grpSpPr>
              <a:xfrm rot="-10378015">
                <a:off x="4210037" y="2336012"/>
                <a:ext cx="543925" cy="2461053"/>
                <a:chOff x="3416200" y="1908925"/>
                <a:chExt cx="291975" cy="1321075"/>
              </a:xfrm>
            </p:grpSpPr>
            <p:sp>
              <p:nvSpPr>
                <p:cNvPr id="32" name="Google Shape;2411;p39">
                  <a:extLst>
                    <a:ext uri="{FF2B5EF4-FFF2-40B4-BE49-F238E27FC236}">
                      <a16:creationId xmlns:a16="http://schemas.microsoft.com/office/drawing/2014/main" id="{5349C353-8F4B-FAD9-B506-31CB44E2A652}"/>
                    </a:ext>
                  </a:extLst>
                </p:cNvPr>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3" name="Google Shape;2412;p39">
                  <a:extLst>
                    <a:ext uri="{FF2B5EF4-FFF2-40B4-BE49-F238E27FC236}">
                      <a16:creationId xmlns:a16="http://schemas.microsoft.com/office/drawing/2014/main" id="{6364A0A0-C7A3-50BC-28D1-ECDE3EE8CFA6}"/>
                    </a:ext>
                  </a:extLst>
                </p:cNvPr>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 name="Google Shape;2413;p39">
                  <a:extLst>
                    <a:ext uri="{FF2B5EF4-FFF2-40B4-BE49-F238E27FC236}">
                      <a16:creationId xmlns:a16="http://schemas.microsoft.com/office/drawing/2014/main" id="{40ABC3BF-DD81-6C22-6C63-5938F54FA083}"/>
                    </a:ext>
                  </a:extLst>
                </p:cNvPr>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5" name="Google Shape;2414;p39">
                  <a:extLst>
                    <a:ext uri="{FF2B5EF4-FFF2-40B4-BE49-F238E27FC236}">
                      <a16:creationId xmlns:a16="http://schemas.microsoft.com/office/drawing/2014/main" id="{C6CB3CF5-41DF-C2E5-3728-CC7AF8E65F81}"/>
                    </a:ext>
                  </a:extLst>
                </p:cNvPr>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6" name="Google Shape;2415;p39">
                  <a:extLst>
                    <a:ext uri="{FF2B5EF4-FFF2-40B4-BE49-F238E27FC236}">
                      <a16:creationId xmlns:a16="http://schemas.microsoft.com/office/drawing/2014/main" id="{43B6EC9F-176B-E989-36AB-1C3D9C750EBD}"/>
                    </a:ext>
                  </a:extLst>
                </p:cNvPr>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7" name="Google Shape;2416;p39">
                  <a:extLst>
                    <a:ext uri="{FF2B5EF4-FFF2-40B4-BE49-F238E27FC236}">
                      <a16:creationId xmlns:a16="http://schemas.microsoft.com/office/drawing/2014/main" id="{4E1EE141-50C7-1E8C-3898-705F74E64A39}"/>
                    </a:ext>
                  </a:extLst>
                </p:cNvPr>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8" name="Google Shape;2417;p39">
                  <a:extLst>
                    <a:ext uri="{FF2B5EF4-FFF2-40B4-BE49-F238E27FC236}">
                      <a16:creationId xmlns:a16="http://schemas.microsoft.com/office/drawing/2014/main" id="{5A125405-77CC-1435-406B-428F7D7D6F83}"/>
                    </a:ext>
                  </a:extLst>
                </p:cNvPr>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9" name="Google Shape;2418;p39">
                  <a:extLst>
                    <a:ext uri="{FF2B5EF4-FFF2-40B4-BE49-F238E27FC236}">
                      <a16:creationId xmlns:a16="http://schemas.microsoft.com/office/drawing/2014/main" id="{2AB0A8CD-0DA2-4E23-83CA-91C4F7962850}"/>
                    </a:ext>
                  </a:extLst>
                </p:cNvPr>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0" name="Google Shape;2419;p39">
                  <a:extLst>
                    <a:ext uri="{FF2B5EF4-FFF2-40B4-BE49-F238E27FC236}">
                      <a16:creationId xmlns:a16="http://schemas.microsoft.com/office/drawing/2014/main" id="{2CFE2D8E-3E7A-9ACE-6081-E00CF1E895A4}"/>
                    </a:ext>
                  </a:extLst>
                </p:cNvPr>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1" name="Google Shape;2420;p39">
                  <a:extLst>
                    <a:ext uri="{FF2B5EF4-FFF2-40B4-BE49-F238E27FC236}">
                      <a16:creationId xmlns:a16="http://schemas.microsoft.com/office/drawing/2014/main" id="{4AE23536-A629-F8B1-DC3C-E18157C72B4B}"/>
                    </a:ext>
                  </a:extLst>
                </p:cNvPr>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2" name="Google Shape;2421;p39">
                  <a:extLst>
                    <a:ext uri="{FF2B5EF4-FFF2-40B4-BE49-F238E27FC236}">
                      <a16:creationId xmlns:a16="http://schemas.microsoft.com/office/drawing/2014/main" id="{D15CF167-72AE-0BCE-097A-20C5D9D34CB0}"/>
                    </a:ext>
                  </a:extLst>
                </p:cNvPr>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43" name="Google Shape;2422;p39">
                  <a:extLst>
                    <a:ext uri="{FF2B5EF4-FFF2-40B4-BE49-F238E27FC236}">
                      <a16:creationId xmlns:a16="http://schemas.microsoft.com/office/drawing/2014/main" id="{2FCC9E5C-7970-6CE3-2623-5F5EAAE90556}"/>
                    </a:ext>
                  </a:extLst>
                </p:cNvPr>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 name="Google Shape;2423;p39">
                  <a:extLst>
                    <a:ext uri="{FF2B5EF4-FFF2-40B4-BE49-F238E27FC236}">
                      <a16:creationId xmlns:a16="http://schemas.microsoft.com/office/drawing/2014/main" id="{61584728-7612-2537-5945-103CA45A7476}"/>
                    </a:ext>
                  </a:extLst>
                </p:cNvPr>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11" name="Google Shape;2424;p39">
                <a:extLst>
                  <a:ext uri="{FF2B5EF4-FFF2-40B4-BE49-F238E27FC236}">
                    <a16:creationId xmlns:a16="http://schemas.microsoft.com/office/drawing/2014/main" id="{016D3B8B-3D38-B8C0-4936-ED1FE7FB91B6}"/>
                  </a:ext>
                </a:extLst>
              </p:cNvPr>
              <p:cNvGrpSpPr/>
              <p:nvPr/>
            </p:nvGrpSpPr>
            <p:grpSpPr>
              <a:xfrm rot="5400000">
                <a:off x="3856786" y="3399543"/>
                <a:ext cx="2469826" cy="373300"/>
                <a:chOff x="6899900" y="3128900"/>
                <a:chExt cx="1102650" cy="166652"/>
              </a:xfrm>
            </p:grpSpPr>
            <p:sp>
              <p:nvSpPr>
                <p:cNvPr id="22" name="Google Shape;2425;p39">
                  <a:extLst>
                    <a:ext uri="{FF2B5EF4-FFF2-40B4-BE49-F238E27FC236}">
                      <a16:creationId xmlns:a16="http://schemas.microsoft.com/office/drawing/2014/main" id="{4563C332-9042-E74D-0E2E-26C32893B61A}"/>
                    </a:ext>
                  </a:extLst>
                </p:cNvPr>
                <p:cNvSpPr/>
                <p:nvPr/>
              </p:nvSpPr>
              <p:spPr>
                <a:xfrm>
                  <a:off x="6899900" y="3129652"/>
                  <a:ext cx="1102650" cy="165900"/>
                </a:xfrm>
                <a:custGeom>
                  <a:avLst/>
                  <a:gdLst/>
                  <a:ahLst/>
                  <a:cxnLst/>
                  <a:rect l="l" t="t" r="r" b="b"/>
                  <a:pathLst>
                    <a:path w="44106" h="6636" extrusionOk="0">
                      <a:moveTo>
                        <a:pt x="1" y="0"/>
                      </a:moveTo>
                      <a:lnTo>
                        <a:pt x="1" y="6636"/>
                      </a:lnTo>
                      <a:lnTo>
                        <a:pt x="44106" y="6636"/>
                      </a:lnTo>
                      <a:lnTo>
                        <a:pt x="4410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 name="Google Shape;2426;p39">
                  <a:extLst>
                    <a:ext uri="{FF2B5EF4-FFF2-40B4-BE49-F238E27FC236}">
                      <a16:creationId xmlns:a16="http://schemas.microsoft.com/office/drawing/2014/main" id="{5D53538D-2DCE-9463-0894-562B4EF0FEC4}"/>
                    </a:ext>
                  </a:extLst>
                </p:cNvPr>
                <p:cNvSpPr/>
                <p:nvPr/>
              </p:nvSpPr>
              <p:spPr>
                <a:xfrm>
                  <a:off x="7825950" y="3129650"/>
                  <a:ext cx="176600" cy="165900"/>
                </a:xfrm>
                <a:custGeom>
                  <a:avLst/>
                  <a:gdLst/>
                  <a:ahLst/>
                  <a:cxnLst/>
                  <a:rect l="l" t="t" r="r" b="b"/>
                  <a:pathLst>
                    <a:path w="7064" h="6636" extrusionOk="0">
                      <a:moveTo>
                        <a:pt x="0" y="0"/>
                      </a:moveTo>
                      <a:lnTo>
                        <a:pt x="0" y="6636"/>
                      </a:lnTo>
                      <a:lnTo>
                        <a:pt x="7064" y="6636"/>
                      </a:lnTo>
                      <a:lnTo>
                        <a:pt x="7064"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 name="Google Shape;2427;p39">
                  <a:extLst>
                    <a:ext uri="{FF2B5EF4-FFF2-40B4-BE49-F238E27FC236}">
                      <a16:creationId xmlns:a16="http://schemas.microsoft.com/office/drawing/2014/main" id="{792AF613-AAFA-4812-2E45-D412AB48FB81}"/>
                    </a:ext>
                  </a:extLst>
                </p:cNvPr>
                <p:cNvSpPr/>
                <p:nvPr/>
              </p:nvSpPr>
              <p:spPr>
                <a:xfrm>
                  <a:off x="6899900" y="3129650"/>
                  <a:ext cx="89175" cy="165900"/>
                </a:xfrm>
                <a:custGeom>
                  <a:avLst/>
                  <a:gdLst/>
                  <a:ahLst/>
                  <a:cxnLst/>
                  <a:rect l="l" t="t" r="r" b="b"/>
                  <a:pathLst>
                    <a:path w="3567" h="6636" extrusionOk="0">
                      <a:moveTo>
                        <a:pt x="1" y="0"/>
                      </a:moveTo>
                      <a:lnTo>
                        <a:pt x="1" y="6636"/>
                      </a:lnTo>
                      <a:lnTo>
                        <a:pt x="3567" y="6636"/>
                      </a:lnTo>
                      <a:lnTo>
                        <a:pt x="356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5" name="Google Shape;2428;p39">
                  <a:extLst>
                    <a:ext uri="{FF2B5EF4-FFF2-40B4-BE49-F238E27FC236}">
                      <a16:creationId xmlns:a16="http://schemas.microsoft.com/office/drawing/2014/main" id="{8D699B36-9747-649B-F801-7801E32F3F11}"/>
                    </a:ext>
                  </a:extLst>
                </p:cNvPr>
                <p:cNvSpPr/>
                <p:nvPr/>
              </p:nvSpPr>
              <p:spPr>
                <a:xfrm>
                  <a:off x="7688400" y="3128900"/>
                  <a:ext cx="93800" cy="166625"/>
                </a:xfrm>
                <a:custGeom>
                  <a:avLst/>
                  <a:gdLst/>
                  <a:ahLst/>
                  <a:cxnLst/>
                  <a:rect l="l" t="t" r="r" b="b"/>
                  <a:pathLst>
                    <a:path w="3752" h="6665" extrusionOk="0">
                      <a:moveTo>
                        <a:pt x="0" y="0"/>
                      </a:moveTo>
                      <a:lnTo>
                        <a:pt x="0" y="6665"/>
                      </a:lnTo>
                      <a:lnTo>
                        <a:pt x="3751" y="6665"/>
                      </a:lnTo>
                      <a:lnTo>
                        <a:pt x="3751"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 name="Google Shape;2429;p39">
                  <a:extLst>
                    <a:ext uri="{FF2B5EF4-FFF2-40B4-BE49-F238E27FC236}">
                      <a16:creationId xmlns:a16="http://schemas.microsoft.com/office/drawing/2014/main" id="{4A0857E9-0673-7E52-4C5D-04C9A2749190}"/>
                    </a:ext>
                  </a:extLst>
                </p:cNvPr>
                <p:cNvSpPr/>
                <p:nvPr/>
              </p:nvSpPr>
              <p:spPr>
                <a:xfrm>
                  <a:off x="7698450" y="3128900"/>
                  <a:ext cx="73950" cy="166650"/>
                </a:xfrm>
                <a:custGeom>
                  <a:avLst/>
                  <a:gdLst/>
                  <a:ahLst/>
                  <a:cxnLst/>
                  <a:rect l="l" t="t" r="r" b="b"/>
                  <a:pathLst>
                    <a:path w="2958" h="6666" extrusionOk="0">
                      <a:moveTo>
                        <a:pt x="852" y="0"/>
                      </a:moveTo>
                      <a:lnTo>
                        <a:pt x="852" y="6665"/>
                      </a:lnTo>
                      <a:lnTo>
                        <a:pt x="1253" y="6665"/>
                      </a:lnTo>
                      <a:lnTo>
                        <a:pt x="1253" y="0"/>
                      </a:lnTo>
                      <a:close/>
                      <a:moveTo>
                        <a:pt x="1705" y="0"/>
                      </a:moveTo>
                      <a:lnTo>
                        <a:pt x="1705" y="6665"/>
                      </a:lnTo>
                      <a:lnTo>
                        <a:pt x="2107" y="6665"/>
                      </a:lnTo>
                      <a:lnTo>
                        <a:pt x="2107" y="0"/>
                      </a:lnTo>
                      <a:close/>
                      <a:moveTo>
                        <a:pt x="2557" y="0"/>
                      </a:moveTo>
                      <a:lnTo>
                        <a:pt x="2557" y="6665"/>
                      </a:lnTo>
                      <a:lnTo>
                        <a:pt x="2958" y="6665"/>
                      </a:lnTo>
                      <a:lnTo>
                        <a:pt x="2958" y="0"/>
                      </a:lnTo>
                      <a:close/>
                      <a:moveTo>
                        <a:pt x="1" y="1"/>
                      </a:moveTo>
                      <a:lnTo>
                        <a:pt x="1" y="6666"/>
                      </a:lnTo>
                      <a:lnTo>
                        <a:pt x="402" y="6666"/>
                      </a:lnTo>
                      <a:lnTo>
                        <a:pt x="40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7" name="Google Shape;2430;p39">
                  <a:extLst>
                    <a:ext uri="{FF2B5EF4-FFF2-40B4-BE49-F238E27FC236}">
                      <a16:creationId xmlns:a16="http://schemas.microsoft.com/office/drawing/2014/main" id="{A685AF09-E147-3D5C-C730-66AEFF7EC775}"/>
                    </a:ext>
                  </a:extLst>
                </p:cNvPr>
                <p:cNvSpPr/>
                <p:nvPr/>
              </p:nvSpPr>
              <p:spPr>
                <a:xfrm>
                  <a:off x="7180500" y="3158600"/>
                  <a:ext cx="440300" cy="104000"/>
                </a:xfrm>
                <a:custGeom>
                  <a:avLst/>
                  <a:gdLst/>
                  <a:ahLst/>
                  <a:cxnLst/>
                  <a:rect l="l" t="t" r="r" b="b"/>
                  <a:pathLst>
                    <a:path w="17612" h="4160" extrusionOk="0">
                      <a:moveTo>
                        <a:pt x="1098" y="1"/>
                      </a:moveTo>
                      <a:cubicBezTo>
                        <a:pt x="492" y="1"/>
                        <a:pt x="1" y="494"/>
                        <a:pt x="1" y="1100"/>
                      </a:cubicBezTo>
                      <a:lnTo>
                        <a:pt x="1" y="3060"/>
                      </a:lnTo>
                      <a:cubicBezTo>
                        <a:pt x="1" y="3667"/>
                        <a:pt x="493" y="4159"/>
                        <a:pt x="1098" y="4159"/>
                      </a:cubicBezTo>
                      <a:lnTo>
                        <a:pt x="16512" y="4159"/>
                      </a:lnTo>
                      <a:cubicBezTo>
                        <a:pt x="17119" y="4159"/>
                        <a:pt x="17611" y="3665"/>
                        <a:pt x="17611" y="3060"/>
                      </a:cubicBezTo>
                      <a:lnTo>
                        <a:pt x="17611" y="1100"/>
                      </a:lnTo>
                      <a:cubicBezTo>
                        <a:pt x="17611" y="1048"/>
                        <a:pt x="17607" y="996"/>
                        <a:pt x="17599" y="946"/>
                      </a:cubicBezTo>
                      <a:cubicBezTo>
                        <a:pt x="17526" y="412"/>
                        <a:pt x="17067" y="1"/>
                        <a:pt x="1651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8" name="Google Shape;2431;p39">
                  <a:extLst>
                    <a:ext uri="{FF2B5EF4-FFF2-40B4-BE49-F238E27FC236}">
                      <a16:creationId xmlns:a16="http://schemas.microsoft.com/office/drawing/2014/main" id="{F8601C06-4B63-53AE-E876-1A6AA92AB3F4}"/>
                    </a:ext>
                  </a:extLst>
                </p:cNvPr>
                <p:cNvSpPr/>
                <p:nvPr/>
              </p:nvSpPr>
              <p:spPr>
                <a:xfrm>
                  <a:off x="7180550" y="3158600"/>
                  <a:ext cx="440250" cy="104000"/>
                </a:xfrm>
                <a:custGeom>
                  <a:avLst/>
                  <a:gdLst/>
                  <a:ahLst/>
                  <a:cxnLst/>
                  <a:rect l="l" t="t" r="r" b="b"/>
                  <a:pathLst>
                    <a:path w="17610" h="4160" extrusionOk="0">
                      <a:moveTo>
                        <a:pt x="1097" y="1"/>
                      </a:moveTo>
                      <a:cubicBezTo>
                        <a:pt x="491" y="1"/>
                        <a:pt x="0" y="494"/>
                        <a:pt x="0" y="1100"/>
                      </a:cubicBezTo>
                      <a:lnTo>
                        <a:pt x="0" y="1787"/>
                      </a:lnTo>
                      <a:cubicBezTo>
                        <a:pt x="886" y="1904"/>
                        <a:pt x="1759" y="2418"/>
                        <a:pt x="2405" y="3001"/>
                      </a:cubicBezTo>
                      <a:cubicBezTo>
                        <a:pt x="2811" y="3364"/>
                        <a:pt x="3081" y="3823"/>
                        <a:pt x="3519" y="4157"/>
                      </a:cubicBezTo>
                      <a:lnTo>
                        <a:pt x="6841" y="4157"/>
                      </a:lnTo>
                      <a:cubicBezTo>
                        <a:pt x="6448" y="4034"/>
                        <a:pt x="6028" y="3962"/>
                        <a:pt x="5659" y="3841"/>
                      </a:cubicBezTo>
                      <a:cubicBezTo>
                        <a:pt x="4856" y="3578"/>
                        <a:pt x="3979" y="3184"/>
                        <a:pt x="3364" y="2592"/>
                      </a:cubicBezTo>
                      <a:cubicBezTo>
                        <a:pt x="2666" y="1919"/>
                        <a:pt x="2429" y="941"/>
                        <a:pt x="2568" y="1"/>
                      </a:cubicBezTo>
                      <a:close/>
                      <a:moveTo>
                        <a:pt x="14123" y="1"/>
                      </a:moveTo>
                      <a:cubicBezTo>
                        <a:pt x="13748" y="325"/>
                        <a:pt x="13357" y="621"/>
                        <a:pt x="12979" y="945"/>
                      </a:cubicBezTo>
                      <a:cubicBezTo>
                        <a:pt x="12724" y="1162"/>
                        <a:pt x="12284" y="1469"/>
                        <a:pt x="12155" y="1795"/>
                      </a:cubicBezTo>
                      <a:cubicBezTo>
                        <a:pt x="11990" y="2205"/>
                        <a:pt x="12307" y="2378"/>
                        <a:pt x="12606" y="2561"/>
                      </a:cubicBezTo>
                      <a:cubicBezTo>
                        <a:pt x="13240" y="2948"/>
                        <a:pt x="13914" y="3275"/>
                        <a:pt x="14191" y="4015"/>
                      </a:cubicBezTo>
                      <a:cubicBezTo>
                        <a:pt x="14209" y="4063"/>
                        <a:pt x="14222" y="4111"/>
                        <a:pt x="14234" y="4157"/>
                      </a:cubicBezTo>
                      <a:lnTo>
                        <a:pt x="16510" y="4157"/>
                      </a:lnTo>
                      <a:cubicBezTo>
                        <a:pt x="17115" y="4157"/>
                        <a:pt x="17609" y="3665"/>
                        <a:pt x="17609" y="3059"/>
                      </a:cubicBezTo>
                      <a:lnTo>
                        <a:pt x="17609" y="2659"/>
                      </a:lnTo>
                      <a:cubicBezTo>
                        <a:pt x="17022" y="2587"/>
                        <a:pt x="16365" y="2609"/>
                        <a:pt x="15862" y="2487"/>
                      </a:cubicBezTo>
                      <a:cubicBezTo>
                        <a:pt x="15414" y="2379"/>
                        <a:pt x="14740" y="2172"/>
                        <a:pt x="15098" y="1633"/>
                      </a:cubicBezTo>
                      <a:cubicBezTo>
                        <a:pt x="15433" y="1131"/>
                        <a:pt x="16367" y="865"/>
                        <a:pt x="16952" y="865"/>
                      </a:cubicBezTo>
                      <a:cubicBezTo>
                        <a:pt x="16968" y="865"/>
                        <a:pt x="16983" y="866"/>
                        <a:pt x="16999" y="866"/>
                      </a:cubicBezTo>
                      <a:cubicBezTo>
                        <a:pt x="17188" y="871"/>
                        <a:pt x="17389" y="902"/>
                        <a:pt x="17598" y="946"/>
                      </a:cubicBezTo>
                      <a:cubicBezTo>
                        <a:pt x="17524" y="412"/>
                        <a:pt x="17065" y="1"/>
                        <a:pt x="16510" y="1"/>
                      </a:cubicBezTo>
                      <a:close/>
                      <a:moveTo>
                        <a:pt x="5381" y="1"/>
                      </a:moveTo>
                      <a:cubicBezTo>
                        <a:pt x="5416" y="304"/>
                        <a:pt x="5448" y="593"/>
                        <a:pt x="5508" y="828"/>
                      </a:cubicBezTo>
                      <a:cubicBezTo>
                        <a:pt x="5658" y="1418"/>
                        <a:pt x="5828" y="1901"/>
                        <a:pt x="6314" y="2311"/>
                      </a:cubicBezTo>
                      <a:cubicBezTo>
                        <a:pt x="6963" y="2860"/>
                        <a:pt x="7816" y="2974"/>
                        <a:pt x="8529" y="3408"/>
                      </a:cubicBezTo>
                      <a:cubicBezTo>
                        <a:pt x="8879" y="3621"/>
                        <a:pt x="9137" y="3855"/>
                        <a:pt x="9310" y="4159"/>
                      </a:cubicBezTo>
                      <a:lnTo>
                        <a:pt x="11710" y="4159"/>
                      </a:lnTo>
                      <a:cubicBezTo>
                        <a:pt x="11370" y="3802"/>
                        <a:pt x="10844" y="3549"/>
                        <a:pt x="10472" y="3363"/>
                      </a:cubicBezTo>
                      <a:cubicBezTo>
                        <a:pt x="9784" y="3017"/>
                        <a:pt x="8654" y="2567"/>
                        <a:pt x="9464" y="1733"/>
                      </a:cubicBezTo>
                      <a:cubicBezTo>
                        <a:pt x="10052" y="1128"/>
                        <a:pt x="10905" y="702"/>
                        <a:pt x="11364" y="1"/>
                      </a:cubicBezTo>
                      <a:lnTo>
                        <a:pt x="9722" y="1"/>
                      </a:lnTo>
                      <a:cubicBezTo>
                        <a:pt x="9839" y="582"/>
                        <a:pt x="9718" y="1208"/>
                        <a:pt x="9102" y="1358"/>
                      </a:cubicBezTo>
                      <a:cubicBezTo>
                        <a:pt x="8998" y="1383"/>
                        <a:pt x="8889" y="1394"/>
                        <a:pt x="8778" y="1394"/>
                      </a:cubicBezTo>
                      <a:cubicBezTo>
                        <a:pt x="8454" y="1394"/>
                        <a:pt x="8115" y="1301"/>
                        <a:pt x="7830" y="1193"/>
                      </a:cubicBezTo>
                      <a:cubicBezTo>
                        <a:pt x="7287" y="986"/>
                        <a:pt x="6892" y="793"/>
                        <a:pt x="6978" y="191"/>
                      </a:cubicBezTo>
                      <a:cubicBezTo>
                        <a:pt x="6988" y="125"/>
                        <a:pt x="6998" y="63"/>
                        <a:pt x="7007"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9" name="Google Shape;2432;p39">
                  <a:extLst>
                    <a:ext uri="{FF2B5EF4-FFF2-40B4-BE49-F238E27FC236}">
                      <a16:creationId xmlns:a16="http://schemas.microsoft.com/office/drawing/2014/main" id="{D8DF8F91-804A-551F-DEA8-F1527B3BA89D}"/>
                    </a:ext>
                  </a:extLst>
                </p:cNvPr>
                <p:cNvSpPr/>
                <p:nvPr/>
              </p:nvSpPr>
              <p:spPr>
                <a:xfrm>
                  <a:off x="6922475" y="3139725"/>
                  <a:ext cx="41600" cy="145750"/>
                </a:xfrm>
                <a:custGeom>
                  <a:avLst/>
                  <a:gdLst/>
                  <a:ahLst/>
                  <a:cxnLst/>
                  <a:rect l="l" t="t" r="r" b="b"/>
                  <a:pathLst>
                    <a:path w="1664" h="5830" extrusionOk="0">
                      <a:moveTo>
                        <a:pt x="832" y="1"/>
                      </a:moveTo>
                      <a:lnTo>
                        <a:pt x="1" y="832"/>
                      </a:lnTo>
                      <a:lnTo>
                        <a:pt x="832" y="1664"/>
                      </a:lnTo>
                      <a:lnTo>
                        <a:pt x="1664" y="832"/>
                      </a:lnTo>
                      <a:lnTo>
                        <a:pt x="832" y="1"/>
                      </a:lnTo>
                      <a:close/>
                      <a:moveTo>
                        <a:pt x="832" y="2085"/>
                      </a:moveTo>
                      <a:lnTo>
                        <a:pt x="1" y="2916"/>
                      </a:lnTo>
                      <a:lnTo>
                        <a:pt x="832" y="3748"/>
                      </a:lnTo>
                      <a:lnTo>
                        <a:pt x="1664" y="2916"/>
                      </a:lnTo>
                      <a:lnTo>
                        <a:pt x="832" y="2085"/>
                      </a:lnTo>
                      <a:close/>
                      <a:moveTo>
                        <a:pt x="832" y="4167"/>
                      </a:moveTo>
                      <a:lnTo>
                        <a:pt x="1" y="4998"/>
                      </a:lnTo>
                      <a:lnTo>
                        <a:pt x="832" y="5830"/>
                      </a:lnTo>
                      <a:lnTo>
                        <a:pt x="1664" y="4998"/>
                      </a:lnTo>
                      <a:lnTo>
                        <a:pt x="832" y="4167"/>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0" name="Google Shape;2433;p39">
                  <a:extLst>
                    <a:ext uri="{FF2B5EF4-FFF2-40B4-BE49-F238E27FC236}">
                      <a16:creationId xmlns:a16="http://schemas.microsoft.com/office/drawing/2014/main" id="{11444916-F858-5345-0BCF-B446A50F767D}"/>
                    </a:ext>
                  </a:extLst>
                </p:cNvPr>
                <p:cNvSpPr/>
                <p:nvPr/>
              </p:nvSpPr>
              <p:spPr>
                <a:xfrm>
                  <a:off x="7837925" y="3139725"/>
                  <a:ext cx="93300" cy="145750"/>
                </a:xfrm>
                <a:custGeom>
                  <a:avLst/>
                  <a:gdLst/>
                  <a:ahLst/>
                  <a:cxnLst/>
                  <a:rect l="l" t="t" r="r" b="b"/>
                  <a:pathLst>
                    <a:path w="3732" h="5830" extrusionOk="0">
                      <a:moveTo>
                        <a:pt x="833" y="1"/>
                      </a:moveTo>
                      <a:lnTo>
                        <a:pt x="0" y="832"/>
                      </a:lnTo>
                      <a:lnTo>
                        <a:pt x="833" y="1664"/>
                      </a:lnTo>
                      <a:lnTo>
                        <a:pt x="1664" y="832"/>
                      </a:lnTo>
                      <a:lnTo>
                        <a:pt x="833" y="1"/>
                      </a:lnTo>
                      <a:close/>
                      <a:moveTo>
                        <a:pt x="2899" y="2"/>
                      </a:moveTo>
                      <a:lnTo>
                        <a:pt x="2068" y="834"/>
                      </a:lnTo>
                      <a:lnTo>
                        <a:pt x="2899" y="1665"/>
                      </a:lnTo>
                      <a:lnTo>
                        <a:pt x="3731" y="834"/>
                      </a:lnTo>
                      <a:lnTo>
                        <a:pt x="2899" y="2"/>
                      </a:lnTo>
                      <a:close/>
                      <a:moveTo>
                        <a:pt x="833" y="2085"/>
                      </a:moveTo>
                      <a:lnTo>
                        <a:pt x="0" y="2916"/>
                      </a:lnTo>
                      <a:lnTo>
                        <a:pt x="833" y="3748"/>
                      </a:lnTo>
                      <a:lnTo>
                        <a:pt x="1664" y="2916"/>
                      </a:lnTo>
                      <a:lnTo>
                        <a:pt x="833" y="2085"/>
                      </a:lnTo>
                      <a:close/>
                      <a:moveTo>
                        <a:pt x="2899" y="2085"/>
                      </a:moveTo>
                      <a:lnTo>
                        <a:pt x="2068" y="2916"/>
                      </a:lnTo>
                      <a:lnTo>
                        <a:pt x="2899" y="3748"/>
                      </a:lnTo>
                      <a:lnTo>
                        <a:pt x="3731" y="2916"/>
                      </a:lnTo>
                      <a:lnTo>
                        <a:pt x="2899" y="2085"/>
                      </a:lnTo>
                      <a:close/>
                      <a:moveTo>
                        <a:pt x="833" y="4167"/>
                      </a:moveTo>
                      <a:lnTo>
                        <a:pt x="0" y="4998"/>
                      </a:lnTo>
                      <a:lnTo>
                        <a:pt x="833" y="5830"/>
                      </a:lnTo>
                      <a:lnTo>
                        <a:pt x="1664" y="4998"/>
                      </a:lnTo>
                      <a:lnTo>
                        <a:pt x="833" y="4167"/>
                      </a:lnTo>
                      <a:close/>
                      <a:moveTo>
                        <a:pt x="2899" y="4167"/>
                      </a:moveTo>
                      <a:lnTo>
                        <a:pt x="2068" y="4998"/>
                      </a:lnTo>
                      <a:lnTo>
                        <a:pt x="2899" y="5830"/>
                      </a:lnTo>
                      <a:lnTo>
                        <a:pt x="3731" y="4998"/>
                      </a:lnTo>
                      <a:lnTo>
                        <a:pt x="2899" y="4167"/>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1" name="Google Shape;2434;p39">
                  <a:extLst>
                    <a:ext uri="{FF2B5EF4-FFF2-40B4-BE49-F238E27FC236}">
                      <a16:creationId xmlns:a16="http://schemas.microsoft.com/office/drawing/2014/main" id="{1C7B566E-F6D7-8A57-6524-6EC7C0BD9B91}"/>
                    </a:ext>
                  </a:extLst>
                </p:cNvPr>
                <p:cNvSpPr/>
                <p:nvPr/>
              </p:nvSpPr>
              <p:spPr>
                <a:xfrm>
                  <a:off x="7026000" y="3167075"/>
                  <a:ext cx="86950" cy="86925"/>
                </a:xfrm>
                <a:custGeom>
                  <a:avLst/>
                  <a:gdLst/>
                  <a:ahLst/>
                  <a:cxnLst/>
                  <a:rect l="l" t="t" r="r" b="b"/>
                  <a:pathLst>
                    <a:path w="3478" h="3477" extrusionOk="0">
                      <a:moveTo>
                        <a:pt x="1739" y="1"/>
                      </a:moveTo>
                      <a:cubicBezTo>
                        <a:pt x="780" y="1"/>
                        <a:pt x="1" y="779"/>
                        <a:pt x="1" y="1739"/>
                      </a:cubicBezTo>
                      <a:cubicBezTo>
                        <a:pt x="1" y="2699"/>
                        <a:pt x="780" y="3477"/>
                        <a:pt x="1739" y="3477"/>
                      </a:cubicBezTo>
                      <a:cubicBezTo>
                        <a:pt x="2699" y="3477"/>
                        <a:pt x="3477" y="2699"/>
                        <a:pt x="3477" y="1739"/>
                      </a:cubicBezTo>
                      <a:cubicBezTo>
                        <a:pt x="3477" y="779"/>
                        <a:pt x="2699" y="1"/>
                        <a:pt x="1739"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12" name="Google Shape;2435;p39">
                <a:extLst>
                  <a:ext uri="{FF2B5EF4-FFF2-40B4-BE49-F238E27FC236}">
                    <a16:creationId xmlns:a16="http://schemas.microsoft.com/office/drawing/2014/main" id="{941A7C54-6DF6-D272-26C6-52AE9DD44E13}"/>
                  </a:ext>
                </a:extLst>
              </p:cNvPr>
              <p:cNvGrpSpPr/>
              <p:nvPr/>
            </p:nvGrpSpPr>
            <p:grpSpPr>
              <a:xfrm rot="5400000">
                <a:off x="3955718" y="3316785"/>
                <a:ext cx="2825858" cy="182784"/>
                <a:chOff x="6853950" y="1468025"/>
                <a:chExt cx="1261600" cy="81600"/>
              </a:xfrm>
            </p:grpSpPr>
            <p:sp>
              <p:nvSpPr>
                <p:cNvPr id="13" name="Google Shape;2436;p39">
                  <a:extLst>
                    <a:ext uri="{FF2B5EF4-FFF2-40B4-BE49-F238E27FC236}">
                      <a16:creationId xmlns:a16="http://schemas.microsoft.com/office/drawing/2014/main" id="{F92D057F-654C-1E97-CD98-F33AC6864F46}"/>
                    </a:ext>
                  </a:extLst>
                </p:cNvPr>
                <p:cNvSpPr/>
                <p:nvPr/>
              </p:nvSpPr>
              <p:spPr>
                <a:xfrm>
                  <a:off x="6853950" y="1468025"/>
                  <a:ext cx="1261600" cy="81575"/>
                </a:xfrm>
                <a:custGeom>
                  <a:avLst/>
                  <a:gdLst/>
                  <a:ahLst/>
                  <a:cxnLst/>
                  <a:rect l="l" t="t" r="r" b="b"/>
                  <a:pathLst>
                    <a:path w="50464" h="3263" extrusionOk="0">
                      <a:moveTo>
                        <a:pt x="1" y="1"/>
                      </a:moveTo>
                      <a:lnTo>
                        <a:pt x="1" y="3263"/>
                      </a:lnTo>
                      <a:lnTo>
                        <a:pt x="50463" y="3263"/>
                      </a:lnTo>
                      <a:lnTo>
                        <a:pt x="50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4" name="Google Shape;2437;p39">
                  <a:extLst>
                    <a:ext uri="{FF2B5EF4-FFF2-40B4-BE49-F238E27FC236}">
                      <a16:creationId xmlns:a16="http://schemas.microsoft.com/office/drawing/2014/main" id="{4C564AAF-30E3-8FA9-84C3-DF160D368C9E}"/>
                    </a:ext>
                  </a:extLst>
                </p:cNvPr>
                <p:cNvSpPr/>
                <p:nvPr/>
              </p:nvSpPr>
              <p:spPr>
                <a:xfrm>
                  <a:off x="6903275" y="1479450"/>
                  <a:ext cx="359525" cy="58775"/>
                </a:xfrm>
                <a:custGeom>
                  <a:avLst/>
                  <a:gdLst/>
                  <a:ahLst/>
                  <a:cxnLst/>
                  <a:rect l="l" t="t" r="r" b="b"/>
                  <a:pathLst>
                    <a:path w="14381" h="2351" extrusionOk="0">
                      <a:moveTo>
                        <a:pt x="0" y="0"/>
                      </a:moveTo>
                      <a:lnTo>
                        <a:pt x="0" y="2350"/>
                      </a:lnTo>
                      <a:lnTo>
                        <a:pt x="14381" y="2350"/>
                      </a:lnTo>
                      <a:lnTo>
                        <a:pt x="14381" y="0"/>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15" name="Google Shape;2438;p39">
                  <a:extLst>
                    <a:ext uri="{FF2B5EF4-FFF2-40B4-BE49-F238E27FC236}">
                      <a16:creationId xmlns:a16="http://schemas.microsoft.com/office/drawing/2014/main" id="{D1E2A1C1-E514-E2E6-3000-A437D6FBC904}"/>
                    </a:ext>
                  </a:extLst>
                </p:cNvPr>
                <p:cNvSpPr/>
                <p:nvPr/>
              </p:nvSpPr>
              <p:spPr>
                <a:xfrm>
                  <a:off x="7315925" y="1484700"/>
                  <a:ext cx="124850" cy="48275"/>
                </a:xfrm>
                <a:custGeom>
                  <a:avLst/>
                  <a:gdLst/>
                  <a:ahLst/>
                  <a:cxnLst/>
                  <a:rect l="l" t="t" r="r" b="b"/>
                  <a:pathLst>
                    <a:path w="4994" h="1931" extrusionOk="0">
                      <a:moveTo>
                        <a:pt x="1147" y="1"/>
                      </a:moveTo>
                      <a:cubicBezTo>
                        <a:pt x="1146" y="1"/>
                        <a:pt x="1145" y="1"/>
                        <a:pt x="1143" y="1"/>
                      </a:cubicBezTo>
                      <a:cubicBezTo>
                        <a:pt x="855" y="3"/>
                        <a:pt x="526" y="79"/>
                        <a:pt x="310" y="293"/>
                      </a:cubicBezTo>
                      <a:cubicBezTo>
                        <a:pt x="294" y="309"/>
                        <a:pt x="280" y="325"/>
                        <a:pt x="265" y="342"/>
                      </a:cubicBezTo>
                      <a:cubicBezTo>
                        <a:pt x="52" y="595"/>
                        <a:pt x="1" y="1131"/>
                        <a:pt x="138" y="1428"/>
                      </a:cubicBezTo>
                      <a:cubicBezTo>
                        <a:pt x="291" y="1761"/>
                        <a:pt x="758" y="1930"/>
                        <a:pt x="1111" y="1930"/>
                      </a:cubicBezTo>
                      <a:cubicBezTo>
                        <a:pt x="1126" y="1930"/>
                        <a:pt x="1141" y="1930"/>
                        <a:pt x="1155" y="1929"/>
                      </a:cubicBezTo>
                      <a:cubicBezTo>
                        <a:pt x="1571" y="1912"/>
                        <a:pt x="1972" y="1785"/>
                        <a:pt x="2111" y="1346"/>
                      </a:cubicBezTo>
                      <a:cubicBezTo>
                        <a:pt x="2195" y="1085"/>
                        <a:pt x="2214" y="785"/>
                        <a:pt x="2078" y="539"/>
                      </a:cubicBezTo>
                      <a:cubicBezTo>
                        <a:pt x="1867" y="159"/>
                        <a:pt x="1564" y="1"/>
                        <a:pt x="1147" y="1"/>
                      </a:cubicBezTo>
                      <a:close/>
                      <a:moveTo>
                        <a:pt x="3927" y="1"/>
                      </a:moveTo>
                      <a:cubicBezTo>
                        <a:pt x="3926" y="1"/>
                        <a:pt x="3925" y="1"/>
                        <a:pt x="3923" y="1"/>
                      </a:cubicBezTo>
                      <a:cubicBezTo>
                        <a:pt x="3634" y="3"/>
                        <a:pt x="3304" y="79"/>
                        <a:pt x="3089" y="293"/>
                      </a:cubicBezTo>
                      <a:cubicBezTo>
                        <a:pt x="3073" y="309"/>
                        <a:pt x="3058" y="325"/>
                        <a:pt x="3043" y="342"/>
                      </a:cubicBezTo>
                      <a:cubicBezTo>
                        <a:pt x="2831" y="595"/>
                        <a:pt x="2780" y="1131"/>
                        <a:pt x="2917" y="1428"/>
                      </a:cubicBezTo>
                      <a:cubicBezTo>
                        <a:pt x="3071" y="1761"/>
                        <a:pt x="3536" y="1930"/>
                        <a:pt x="3889" y="1930"/>
                      </a:cubicBezTo>
                      <a:cubicBezTo>
                        <a:pt x="3904" y="1930"/>
                        <a:pt x="3919" y="1930"/>
                        <a:pt x="3934" y="1929"/>
                      </a:cubicBezTo>
                      <a:cubicBezTo>
                        <a:pt x="4351" y="1912"/>
                        <a:pt x="4752" y="1785"/>
                        <a:pt x="4891" y="1346"/>
                      </a:cubicBezTo>
                      <a:cubicBezTo>
                        <a:pt x="4973" y="1084"/>
                        <a:pt x="4994" y="785"/>
                        <a:pt x="4858" y="539"/>
                      </a:cubicBezTo>
                      <a:cubicBezTo>
                        <a:pt x="4647" y="159"/>
                        <a:pt x="4344" y="1"/>
                        <a:pt x="392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 name="Google Shape;2439;p39">
                  <a:extLst>
                    <a:ext uri="{FF2B5EF4-FFF2-40B4-BE49-F238E27FC236}">
                      <a16:creationId xmlns:a16="http://schemas.microsoft.com/office/drawing/2014/main" id="{58E714BF-BE5C-B48D-A124-984A9956FAE4}"/>
                    </a:ext>
                  </a:extLst>
                </p:cNvPr>
                <p:cNvSpPr/>
                <p:nvPr/>
              </p:nvSpPr>
              <p:spPr>
                <a:xfrm>
                  <a:off x="7502925" y="1468025"/>
                  <a:ext cx="70575" cy="81575"/>
                </a:xfrm>
                <a:custGeom>
                  <a:avLst/>
                  <a:gdLst/>
                  <a:ahLst/>
                  <a:cxnLst/>
                  <a:rect l="l" t="t" r="r" b="b"/>
                  <a:pathLst>
                    <a:path w="2823" h="3263" extrusionOk="0">
                      <a:moveTo>
                        <a:pt x="1" y="1"/>
                      </a:moveTo>
                      <a:lnTo>
                        <a:pt x="1" y="3263"/>
                      </a:lnTo>
                      <a:lnTo>
                        <a:pt x="2822" y="3263"/>
                      </a:lnTo>
                      <a:lnTo>
                        <a:pt x="2822"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7" name="Google Shape;2440;p39">
                  <a:extLst>
                    <a:ext uri="{FF2B5EF4-FFF2-40B4-BE49-F238E27FC236}">
                      <a16:creationId xmlns:a16="http://schemas.microsoft.com/office/drawing/2014/main" id="{C6FDCF0A-E7EC-2154-5E67-4B4164EAAF57}"/>
                    </a:ext>
                  </a:extLst>
                </p:cNvPr>
                <p:cNvSpPr/>
                <p:nvPr/>
              </p:nvSpPr>
              <p:spPr>
                <a:xfrm>
                  <a:off x="7532875" y="1468025"/>
                  <a:ext cx="10600" cy="81575"/>
                </a:xfrm>
                <a:custGeom>
                  <a:avLst/>
                  <a:gdLst/>
                  <a:ahLst/>
                  <a:cxnLst/>
                  <a:rect l="l" t="t" r="r" b="b"/>
                  <a:pathLst>
                    <a:path w="424" h="3263" extrusionOk="0">
                      <a:moveTo>
                        <a:pt x="0" y="1"/>
                      </a:moveTo>
                      <a:lnTo>
                        <a:pt x="0" y="3263"/>
                      </a:lnTo>
                      <a:lnTo>
                        <a:pt x="424" y="3263"/>
                      </a:lnTo>
                      <a:lnTo>
                        <a:pt x="424"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 name="Google Shape;2441;p39">
                  <a:extLst>
                    <a:ext uri="{FF2B5EF4-FFF2-40B4-BE49-F238E27FC236}">
                      <a16:creationId xmlns:a16="http://schemas.microsoft.com/office/drawing/2014/main" id="{64B934F2-FCCC-4487-DB6D-2730D24478B7}"/>
                    </a:ext>
                  </a:extLst>
                </p:cNvPr>
                <p:cNvSpPr/>
                <p:nvPr/>
              </p:nvSpPr>
              <p:spPr>
                <a:xfrm>
                  <a:off x="7606775" y="1468025"/>
                  <a:ext cx="10625" cy="81575"/>
                </a:xfrm>
                <a:custGeom>
                  <a:avLst/>
                  <a:gdLst/>
                  <a:ahLst/>
                  <a:cxnLst/>
                  <a:rect l="l" t="t" r="r" b="b"/>
                  <a:pathLst>
                    <a:path w="425" h="3263" extrusionOk="0">
                      <a:moveTo>
                        <a:pt x="1" y="1"/>
                      </a:moveTo>
                      <a:lnTo>
                        <a:pt x="1" y="3263"/>
                      </a:lnTo>
                      <a:lnTo>
                        <a:pt x="424" y="3263"/>
                      </a:lnTo>
                      <a:lnTo>
                        <a:pt x="424"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 name="Google Shape;2442;p39">
                  <a:extLst>
                    <a:ext uri="{FF2B5EF4-FFF2-40B4-BE49-F238E27FC236}">
                      <a16:creationId xmlns:a16="http://schemas.microsoft.com/office/drawing/2014/main" id="{686E1241-E25C-05AA-2EAE-E5950FBAB091}"/>
                    </a:ext>
                  </a:extLst>
                </p:cNvPr>
                <p:cNvSpPr/>
                <p:nvPr/>
              </p:nvSpPr>
              <p:spPr>
                <a:xfrm>
                  <a:off x="8027800" y="1468050"/>
                  <a:ext cx="62450" cy="81575"/>
                </a:xfrm>
                <a:custGeom>
                  <a:avLst/>
                  <a:gdLst/>
                  <a:ahLst/>
                  <a:cxnLst/>
                  <a:rect l="l" t="t" r="r" b="b"/>
                  <a:pathLst>
                    <a:path w="2498" h="3263" extrusionOk="0">
                      <a:moveTo>
                        <a:pt x="0" y="1"/>
                      </a:moveTo>
                      <a:lnTo>
                        <a:pt x="0" y="3263"/>
                      </a:lnTo>
                      <a:lnTo>
                        <a:pt x="1480" y="3263"/>
                      </a:lnTo>
                      <a:lnTo>
                        <a:pt x="1480" y="1"/>
                      </a:lnTo>
                      <a:close/>
                      <a:moveTo>
                        <a:pt x="2074" y="1"/>
                      </a:moveTo>
                      <a:lnTo>
                        <a:pt x="2074" y="3263"/>
                      </a:lnTo>
                      <a:lnTo>
                        <a:pt x="2498" y="3263"/>
                      </a:lnTo>
                      <a:lnTo>
                        <a:pt x="2498"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0" name="Google Shape;2443;p39">
                  <a:extLst>
                    <a:ext uri="{FF2B5EF4-FFF2-40B4-BE49-F238E27FC236}">
                      <a16:creationId xmlns:a16="http://schemas.microsoft.com/office/drawing/2014/main" id="{1DACD811-9B14-1ADD-C9E3-35CC0738945C}"/>
                    </a:ext>
                  </a:extLst>
                </p:cNvPr>
                <p:cNvSpPr/>
                <p:nvPr/>
              </p:nvSpPr>
              <p:spPr>
                <a:xfrm>
                  <a:off x="7656550" y="1498825"/>
                  <a:ext cx="279400" cy="20050"/>
                </a:xfrm>
                <a:custGeom>
                  <a:avLst/>
                  <a:gdLst/>
                  <a:ahLst/>
                  <a:cxnLst/>
                  <a:rect l="l" t="t" r="r" b="b"/>
                  <a:pathLst>
                    <a:path w="11176" h="802" extrusionOk="0">
                      <a:moveTo>
                        <a:pt x="31" y="1"/>
                      </a:moveTo>
                      <a:cubicBezTo>
                        <a:pt x="31" y="18"/>
                        <a:pt x="17" y="32"/>
                        <a:pt x="0" y="32"/>
                      </a:cubicBezTo>
                      <a:lnTo>
                        <a:pt x="0" y="771"/>
                      </a:lnTo>
                      <a:cubicBezTo>
                        <a:pt x="17" y="771"/>
                        <a:pt x="31" y="784"/>
                        <a:pt x="31" y="801"/>
                      </a:cubicBezTo>
                      <a:lnTo>
                        <a:pt x="770" y="801"/>
                      </a:lnTo>
                      <a:cubicBezTo>
                        <a:pt x="769" y="784"/>
                        <a:pt x="784" y="771"/>
                        <a:pt x="801" y="771"/>
                      </a:cubicBezTo>
                      <a:lnTo>
                        <a:pt x="801" y="32"/>
                      </a:lnTo>
                      <a:cubicBezTo>
                        <a:pt x="784" y="32"/>
                        <a:pt x="770" y="18"/>
                        <a:pt x="770" y="1"/>
                      </a:cubicBezTo>
                      <a:close/>
                      <a:moveTo>
                        <a:pt x="2106" y="1"/>
                      </a:moveTo>
                      <a:cubicBezTo>
                        <a:pt x="2106" y="18"/>
                        <a:pt x="2092" y="32"/>
                        <a:pt x="2075" y="32"/>
                      </a:cubicBezTo>
                      <a:lnTo>
                        <a:pt x="2075" y="771"/>
                      </a:lnTo>
                      <a:cubicBezTo>
                        <a:pt x="2092" y="771"/>
                        <a:pt x="2106" y="784"/>
                        <a:pt x="2106" y="801"/>
                      </a:cubicBezTo>
                      <a:lnTo>
                        <a:pt x="2845" y="801"/>
                      </a:lnTo>
                      <a:cubicBezTo>
                        <a:pt x="2844" y="784"/>
                        <a:pt x="2859" y="771"/>
                        <a:pt x="2876" y="771"/>
                      </a:cubicBezTo>
                      <a:lnTo>
                        <a:pt x="2876" y="32"/>
                      </a:lnTo>
                      <a:cubicBezTo>
                        <a:pt x="2859" y="32"/>
                        <a:pt x="2845" y="18"/>
                        <a:pt x="2845" y="1"/>
                      </a:cubicBezTo>
                      <a:close/>
                      <a:moveTo>
                        <a:pt x="4181" y="1"/>
                      </a:moveTo>
                      <a:cubicBezTo>
                        <a:pt x="4181" y="18"/>
                        <a:pt x="4167" y="32"/>
                        <a:pt x="4150" y="32"/>
                      </a:cubicBezTo>
                      <a:lnTo>
                        <a:pt x="4150" y="771"/>
                      </a:lnTo>
                      <a:cubicBezTo>
                        <a:pt x="4167" y="771"/>
                        <a:pt x="4181" y="784"/>
                        <a:pt x="4181" y="801"/>
                      </a:cubicBezTo>
                      <a:lnTo>
                        <a:pt x="4920" y="801"/>
                      </a:lnTo>
                      <a:cubicBezTo>
                        <a:pt x="4919" y="784"/>
                        <a:pt x="4934" y="771"/>
                        <a:pt x="4951" y="771"/>
                      </a:cubicBezTo>
                      <a:lnTo>
                        <a:pt x="4951" y="32"/>
                      </a:lnTo>
                      <a:cubicBezTo>
                        <a:pt x="4934" y="32"/>
                        <a:pt x="4920" y="18"/>
                        <a:pt x="4920" y="1"/>
                      </a:cubicBezTo>
                      <a:close/>
                      <a:moveTo>
                        <a:pt x="6255" y="1"/>
                      </a:moveTo>
                      <a:cubicBezTo>
                        <a:pt x="6255" y="18"/>
                        <a:pt x="6241" y="32"/>
                        <a:pt x="6224" y="32"/>
                      </a:cubicBezTo>
                      <a:lnTo>
                        <a:pt x="6224" y="771"/>
                      </a:lnTo>
                      <a:cubicBezTo>
                        <a:pt x="6241" y="771"/>
                        <a:pt x="6255" y="784"/>
                        <a:pt x="6255" y="801"/>
                      </a:cubicBezTo>
                      <a:lnTo>
                        <a:pt x="6994" y="801"/>
                      </a:lnTo>
                      <a:cubicBezTo>
                        <a:pt x="6994" y="784"/>
                        <a:pt x="7009" y="771"/>
                        <a:pt x="7025" y="771"/>
                      </a:cubicBezTo>
                      <a:lnTo>
                        <a:pt x="7025" y="32"/>
                      </a:lnTo>
                      <a:cubicBezTo>
                        <a:pt x="7007" y="32"/>
                        <a:pt x="6994" y="18"/>
                        <a:pt x="6994" y="1"/>
                      </a:cubicBezTo>
                      <a:close/>
                      <a:moveTo>
                        <a:pt x="8330" y="1"/>
                      </a:moveTo>
                      <a:cubicBezTo>
                        <a:pt x="8330" y="18"/>
                        <a:pt x="8316" y="32"/>
                        <a:pt x="8299" y="32"/>
                      </a:cubicBezTo>
                      <a:lnTo>
                        <a:pt x="8299" y="771"/>
                      </a:lnTo>
                      <a:cubicBezTo>
                        <a:pt x="8316" y="771"/>
                        <a:pt x="8330" y="784"/>
                        <a:pt x="8330" y="801"/>
                      </a:cubicBezTo>
                      <a:lnTo>
                        <a:pt x="9069" y="801"/>
                      </a:lnTo>
                      <a:cubicBezTo>
                        <a:pt x="9069" y="784"/>
                        <a:pt x="9084" y="771"/>
                        <a:pt x="9100" y="771"/>
                      </a:cubicBezTo>
                      <a:lnTo>
                        <a:pt x="9100" y="32"/>
                      </a:lnTo>
                      <a:cubicBezTo>
                        <a:pt x="9082" y="32"/>
                        <a:pt x="9069" y="18"/>
                        <a:pt x="9069" y="1"/>
                      </a:cubicBezTo>
                      <a:close/>
                      <a:moveTo>
                        <a:pt x="10405" y="1"/>
                      </a:moveTo>
                      <a:cubicBezTo>
                        <a:pt x="10405" y="18"/>
                        <a:pt x="10391" y="32"/>
                        <a:pt x="10374" y="32"/>
                      </a:cubicBezTo>
                      <a:lnTo>
                        <a:pt x="10374" y="771"/>
                      </a:lnTo>
                      <a:cubicBezTo>
                        <a:pt x="10391" y="771"/>
                        <a:pt x="10405" y="784"/>
                        <a:pt x="10405" y="802"/>
                      </a:cubicBezTo>
                      <a:lnTo>
                        <a:pt x="11144" y="802"/>
                      </a:lnTo>
                      <a:cubicBezTo>
                        <a:pt x="11144" y="784"/>
                        <a:pt x="11159" y="771"/>
                        <a:pt x="11175" y="771"/>
                      </a:cubicBezTo>
                      <a:lnTo>
                        <a:pt x="11175" y="32"/>
                      </a:lnTo>
                      <a:cubicBezTo>
                        <a:pt x="11157" y="32"/>
                        <a:pt x="11144" y="18"/>
                        <a:pt x="11144"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 name="Google Shape;2444;p39">
                  <a:extLst>
                    <a:ext uri="{FF2B5EF4-FFF2-40B4-BE49-F238E27FC236}">
                      <a16:creationId xmlns:a16="http://schemas.microsoft.com/office/drawing/2014/main" id="{68679612-E5D2-BF6C-BADC-CCFA8E10ED8D}"/>
                    </a:ext>
                  </a:extLst>
                </p:cNvPr>
                <p:cNvSpPr/>
                <p:nvPr/>
              </p:nvSpPr>
              <p:spPr>
                <a:xfrm>
                  <a:off x="6918025" y="1489900"/>
                  <a:ext cx="330500" cy="37850"/>
                </a:xfrm>
                <a:custGeom>
                  <a:avLst/>
                  <a:gdLst/>
                  <a:ahLst/>
                  <a:cxnLst/>
                  <a:rect l="l" t="t" r="r" b="b"/>
                  <a:pathLst>
                    <a:path w="13220" h="1514" extrusionOk="0">
                      <a:moveTo>
                        <a:pt x="10399" y="0"/>
                      </a:moveTo>
                      <a:cubicBezTo>
                        <a:pt x="10235" y="0"/>
                        <a:pt x="10071" y="9"/>
                        <a:pt x="9910" y="20"/>
                      </a:cubicBezTo>
                      <a:cubicBezTo>
                        <a:pt x="9752" y="29"/>
                        <a:pt x="9589" y="39"/>
                        <a:pt x="9426" y="39"/>
                      </a:cubicBezTo>
                      <a:cubicBezTo>
                        <a:pt x="9398" y="39"/>
                        <a:pt x="9371" y="38"/>
                        <a:pt x="9343" y="38"/>
                      </a:cubicBezTo>
                      <a:cubicBezTo>
                        <a:pt x="9246" y="36"/>
                        <a:pt x="9150" y="33"/>
                        <a:pt x="9052" y="30"/>
                      </a:cubicBezTo>
                      <a:cubicBezTo>
                        <a:pt x="8892" y="25"/>
                        <a:pt x="8729" y="20"/>
                        <a:pt x="8565" y="20"/>
                      </a:cubicBezTo>
                      <a:cubicBezTo>
                        <a:pt x="8419" y="20"/>
                        <a:pt x="8274" y="24"/>
                        <a:pt x="8128" y="36"/>
                      </a:cubicBezTo>
                      <a:cubicBezTo>
                        <a:pt x="7870" y="55"/>
                        <a:pt x="7602" y="65"/>
                        <a:pt x="7345" y="73"/>
                      </a:cubicBezTo>
                      <a:lnTo>
                        <a:pt x="7228" y="76"/>
                      </a:lnTo>
                      <a:cubicBezTo>
                        <a:pt x="7160" y="78"/>
                        <a:pt x="7093" y="79"/>
                        <a:pt x="7026" y="79"/>
                      </a:cubicBezTo>
                      <a:cubicBezTo>
                        <a:pt x="6789" y="79"/>
                        <a:pt x="6553" y="68"/>
                        <a:pt x="6322" y="57"/>
                      </a:cubicBezTo>
                      <a:cubicBezTo>
                        <a:pt x="6090" y="46"/>
                        <a:pt x="5852" y="33"/>
                        <a:pt x="5610" y="33"/>
                      </a:cubicBezTo>
                      <a:cubicBezTo>
                        <a:pt x="5539" y="33"/>
                        <a:pt x="5467" y="34"/>
                        <a:pt x="5396" y="37"/>
                      </a:cubicBezTo>
                      <a:cubicBezTo>
                        <a:pt x="5138" y="44"/>
                        <a:pt x="4878" y="50"/>
                        <a:pt x="4620" y="54"/>
                      </a:cubicBezTo>
                      <a:cubicBezTo>
                        <a:pt x="4199" y="60"/>
                        <a:pt x="3763" y="69"/>
                        <a:pt x="3335" y="95"/>
                      </a:cubicBezTo>
                      <a:cubicBezTo>
                        <a:pt x="3061" y="110"/>
                        <a:pt x="2788" y="116"/>
                        <a:pt x="2500" y="116"/>
                      </a:cubicBezTo>
                      <a:cubicBezTo>
                        <a:pt x="2246" y="116"/>
                        <a:pt x="1980" y="111"/>
                        <a:pt x="1693" y="104"/>
                      </a:cubicBezTo>
                      <a:cubicBezTo>
                        <a:pt x="1667" y="104"/>
                        <a:pt x="1641" y="103"/>
                        <a:pt x="1614" y="103"/>
                      </a:cubicBezTo>
                      <a:cubicBezTo>
                        <a:pt x="1498" y="103"/>
                        <a:pt x="1375" y="108"/>
                        <a:pt x="1246" y="113"/>
                      </a:cubicBezTo>
                      <a:cubicBezTo>
                        <a:pt x="1115" y="118"/>
                        <a:pt x="983" y="123"/>
                        <a:pt x="854" y="123"/>
                      </a:cubicBezTo>
                      <a:cubicBezTo>
                        <a:pt x="613" y="123"/>
                        <a:pt x="381" y="105"/>
                        <a:pt x="185" y="38"/>
                      </a:cubicBezTo>
                      <a:cubicBezTo>
                        <a:pt x="177" y="35"/>
                        <a:pt x="169" y="33"/>
                        <a:pt x="161" y="33"/>
                      </a:cubicBezTo>
                      <a:cubicBezTo>
                        <a:pt x="132" y="33"/>
                        <a:pt x="105" y="52"/>
                        <a:pt x="96" y="81"/>
                      </a:cubicBezTo>
                      <a:cubicBezTo>
                        <a:pt x="83" y="117"/>
                        <a:pt x="102" y="157"/>
                        <a:pt x="139" y="169"/>
                      </a:cubicBezTo>
                      <a:cubicBezTo>
                        <a:pt x="354" y="244"/>
                        <a:pt x="600" y="262"/>
                        <a:pt x="853" y="262"/>
                      </a:cubicBezTo>
                      <a:cubicBezTo>
                        <a:pt x="985" y="262"/>
                        <a:pt x="1118" y="257"/>
                        <a:pt x="1249" y="253"/>
                      </a:cubicBezTo>
                      <a:cubicBezTo>
                        <a:pt x="1371" y="249"/>
                        <a:pt x="1489" y="244"/>
                        <a:pt x="1599" y="244"/>
                      </a:cubicBezTo>
                      <a:cubicBezTo>
                        <a:pt x="1628" y="244"/>
                        <a:pt x="1657" y="245"/>
                        <a:pt x="1685" y="245"/>
                      </a:cubicBezTo>
                      <a:cubicBezTo>
                        <a:pt x="1964" y="252"/>
                        <a:pt x="2222" y="256"/>
                        <a:pt x="2469" y="256"/>
                      </a:cubicBezTo>
                      <a:cubicBezTo>
                        <a:pt x="2769" y="256"/>
                        <a:pt x="3054" y="250"/>
                        <a:pt x="3340" y="234"/>
                      </a:cubicBezTo>
                      <a:cubicBezTo>
                        <a:pt x="3766" y="208"/>
                        <a:pt x="4201" y="201"/>
                        <a:pt x="4620" y="193"/>
                      </a:cubicBezTo>
                      <a:cubicBezTo>
                        <a:pt x="4880" y="189"/>
                        <a:pt x="5139" y="183"/>
                        <a:pt x="5399" y="176"/>
                      </a:cubicBezTo>
                      <a:cubicBezTo>
                        <a:pt x="5469" y="173"/>
                        <a:pt x="5539" y="172"/>
                        <a:pt x="5609" y="172"/>
                      </a:cubicBezTo>
                      <a:cubicBezTo>
                        <a:pt x="5848" y="172"/>
                        <a:pt x="6083" y="185"/>
                        <a:pt x="6313" y="196"/>
                      </a:cubicBezTo>
                      <a:cubicBezTo>
                        <a:pt x="6543" y="207"/>
                        <a:pt x="6779" y="219"/>
                        <a:pt x="7018" y="219"/>
                      </a:cubicBezTo>
                      <a:cubicBezTo>
                        <a:pt x="7088" y="219"/>
                        <a:pt x="7159" y="218"/>
                        <a:pt x="7230" y="215"/>
                      </a:cubicBezTo>
                      <a:lnTo>
                        <a:pt x="7348" y="212"/>
                      </a:lnTo>
                      <a:cubicBezTo>
                        <a:pt x="7607" y="204"/>
                        <a:pt x="7875" y="194"/>
                        <a:pt x="8138" y="175"/>
                      </a:cubicBezTo>
                      <a:cubicBezTo>
                        <a:pt x="8280" y="163"/>
                        <a:pt x="8423" y="159"/>
                        <a:pt x="8566" y="159"/>
                      </a:cubicBezTo>
                      <a:cubicBezTo>
                        <a:pt x="8728" y="159"/>
                        <a:pt x="8889" y="164"/>
                        <a:pt x="9047" y="169"/>
                      </a:cubicBezTo>
                      <a:cubicBezTo>
                        <a:pt x="9144" y="172"/>
                        <a:pt x="9242" y="176"/>
                        <a:pt x="9340" y="177"/>
                      </a:cubicBezTo>
                      <a:cubicBezTo>
                        <a:pt x="9368" y="178"/>
                        <a:pt x="9396" y="178"/>
                        <a:pt x="9424" y="178"/>
                      </a:cubicBezTo>
                      <a:cubicBezTo>
                        <a:pt x="9591" y="178"/>
                        <a:pt x="9756" y="168"/>
                        <a:pt x="9918" y="159"/>
                      </a:cubicBezTo>
                      <a:cubicBezTo>
                        <a:pt x="10079" y="150"/>
                        <a:pt x="10245" y="139"/>
                        <a:pt x="10409" y="139"/>
                      </a:cubicBezTo>
                      <a:cubicBezTo>
                        <a:pt x="10441" y="139"/>
                        <a:pt x="10472" y="140"/>
                        <a:pt x="10504" y="141"/>
                      </a:cubicBezTo>
                      <a:cubicBezTo>
                        <a:pt x="11389" y="163"/>
                        <a:pt x="12191" y="175"/>
                        <a:pt x="12949" y="175"/>
                      </a:cubicBezTo>
                      <a:cubicBezTo>
                        <a:pt x="13012" y="175"/>
                        <a:pt x="13075" y="175"/>
                        <a:pt x="13138" y="175"/>
                      </a:cubicBezTo>
                      <a:cubicBezTo>
                        <a:pt x="13177" y="175"/>
                        <a:pt x="13208" y="144"/>
                        <a:pt x="13208" y="105"/>
                      </a:cubicBezTo>
                      <a:cubicBezTo>
                        <a:pt x="13208" y="66"/>
                        <a:pt x="13177" y="36"/>
                        <a:pt x="13138" y="36"/>
                      </a:cubicBezTo>
                      <a:cubicBezTo>
                        <a:pt x="13071" y="36"/>
                        <a:pt x="13004" y="36"/>
                        <a:pt x="12936" y="36"/>
                      </a:cubicBezTo>
                      <a:cubicBezTo>
                        <a:pt x="12183" y="36"/>
                        <a:pt x="11386" y="25"/>
                        <a:pt x="10508" y="1"/>
                      </a:cubicBezTo>
                      <a:cubicBezTo>
                        <a:pt x="10472" y="1"/>
                        <a:pt x="10436" y="0"/>
                        <a:pt x="10399" y="0"/>
                      </a:cubicBezTo>
                      <a:close/>
                      <a:moveTo>
                        <a:pt x="10453" y="609"/>
                      </a:moveTo>
                      <a:cubicBezTo>
                        <a:pt x="9931" y="609"/>
                        <a:pt x="9409" y="620"/>
                        <a:pt x="8898" y="631"/>
                      </a:cubicBezTo>
                      <a:cubicBezTo>
                        <a:pt x="8421" y="642"/>
                        <a:pt x="7926" y="652"/>
                        <a:pt x="7442" y="653"/>
                      </a:cubicBezTo>
                      <a:cubicBezTo>
                        <a:pt x="7385" y="653"/>
                        <a:pt x="7328" y="653"/>
                        <a:pt x="7271" y="653"/>
                      </a:cubicBezTo>
                      <a:cubicBezTo>
                        <a:pt x="6669" y="653"/>
                        <a:pt x="6060" y="648"/>
                        <a:pt x="5469" y="642"/>
                      </a:cubicBezTo>
                      <a:cubicBezTo>
                        <a:pt x="4901" y="637"/>
                        <a:pt x="4332" y="631"/>
                        <a:pt x="3764" y="631"/>
                      </a:cubicBezTo>
                      <a:lnTo>
                        <a:pt x="3750" y="631"/>
                      </a:lnTo>
                      <a:cubicBezTo>
                        <a:pt x="2947" y="631"/>
                        <a:pt x="2233" y="662"/>
                        <a:pt x="1565" y="725"/>
                      </a:cubicBezTo>
                      <a:cubicBezTo>
                        <a:pt x="1290" y="751"/>
                        <a:pt x="1032" y="764"/>
                        <a:pt x="782" y="764"/>
                      </a:cubicBezTo>
                      <a:cubicBezTo>
                        <a:pt x="704" y="764"/>
                        <a:pt x="627" y="762"/>
                        <a:pt x="550" y="760"/>
                      </a:cubicBezTo>
                      <a:cubicBezTo>
                        <a:pt x="537" y="760"/>
                        <a:pt x="524" y="759"/>
                        <a:pt x="510" y="759"/>
                      </a:cubicBezTo>
                      <a:cubicBezTo>
                        <a:pt x="476" y="759"/>
                        <a:pt x="441" y="760"/>
                        <a:pt x="406" y="761"/>
                      </a:cubicBezTo>
                      <a:cubicBezTo>
                        <a:pt x="368" y="762"/>
                        <a:pt x="330" y="764"/>
                        <a:pt x="293" y="764"/>
                      </a:cubicBezTo>
                      <a:cubicBezTo>
                        <a:pt x="224" y="764"/>
                        <a:pt x="158" y="759"/>
                        <a:pt x="104" y="738"/>
                      </a:cubicBezTo>
                      <a:cubicBezTo>
                        <a:pt x="96" y="735"/>
                        <a:pt x="88" y="734"/>
                        <a:pt x="80" y="734"/>
                      </a:cubicBezTo>
                      <a:cubicBezTo>
                        <a:pt x="51" y="734"/>
                        <a:pt x="25" y="751"/>
                        <a:pt x="15" y="778"/>
                      </a:cubicBezTo>
                      <a:cubicBezTo>
                        <a:pt x="1" y="814"/>
                        <a:pt x="20" y="855"/>
                        <a:pt x="54" y="868"/>
                      </a:cubicBezTo>
                      <a:cubicBezTo>
                        <a:pt x="129" y="897"/>
                        <a:pt x="212" y="903"/>
                        <a:pt x="297" y="903"/>
                      </a:cubicBezTo>
                      <a:cubicBezTo>
                        <a:pt x="309" y="903"/>
                        <a:pt x="320" y="904"/>
                        <a:pt x="331" y="904"/>
                      </a:cubicBezTo>
                      <a:cubicBezTo>
                        <a:pt x="359" y="904"/>
                        <a:pt x="386" y="903"/>
                        <a:pt x="412" y="902"/>
                      </a:cubicBezTo>
                      <a:cubicBezTo>
                        <a:pt x="447" y="901"/>
                        <a:pt x="481" y="900"/>
                        <a:pt x="513" y="900"/>
                      </a:cubicBezTo>
                      <a:cubicBezTo>
                        <a:pt x="525" y="900"/>
                        <a:pt x="537" y="900"/>
                        <a:pt x="548" y="900"/>
                      </a:cubicBezTo>
                      <a:cubicBezTo>
                        <a:pt x="626" y="902"/>
                        <a:pt x="704" y="904"/>
                        <a:pt x="783" y="904"/>
                      </a:cubicBezTo>
                      <a:cubicBezTo>
                        <a:pt x="1038" y="904"/>
                        <a:pt x="1300" y="891"/>
                        <a:pt x="1580" y="864"/>
                      </a:cubicBezTo>
                      <a:cubicBezTo>
                        <a:pt x="2244" y="802"/>
                        <a:pt x="2953" y="771"/>
                        <a:pt x="3752" y="771"/>
                      </a:cubicBezTo>
                      <a:lnTo>
                        <a:pt x="3766" y="771"/>
                      </a:lnTo>
                      <a:cubicBezTo>
                        <a:pt x="4335" y="771"/>
                        <a:pt x="4901" y="776"/>
                        <a:pt x="5469" y="781"/>
                      </a:cubicBezTo>
                      <a:cubicBezTo>
                        <a:pt x="6068" y="786"/>
                        <a:pt x="6686" y="792"/>
                        <a:pt x="7296" y="792"/>
                      </a:cubicBezTo>
                      <a:cubicBezTo>
                        <a:pt x="7346" y="792"/>
                        <a:pt x="7395" y="792"/>
                        <a:pt x="7444" y="792"/>
                      </a:cubicBezTo>
                      <a:cubicBezTo>
                        <a:pt x="7930" y="791"/>
                        <a:pt x="8426" y="780"/>
                        <a:pt x="8904" y="771"/>
                      </a:cubicBezTo>
                      <a:cubicBezTo>
                        <a:pt x="9414" y="759"/>
                        <a:pt x="9935" y="748"/>
                        <a:pt x="10455" y="748"/>
                      </a:cubicBezTo>
                      <a:cubicBezTo>
                        <a:pt x="10805" y="748"/>
                        <a:pt x="11155" y="753"/>
                        <a:pt x="11502" y="766"/>
                      </a:cubicBezTo>
                      <a:cubicBezTo>
                        <a:pt x="11718" y="775"/>
                        <a:pt x="11891" y="785"/>
                        <a:pt x="12044" y="794"/>
                      </a:cubicBezTo>
                      <a:cubicBezTo>
                        <a:pt x="12262" y="808"/>
                        <a:pt x="12451" y="819"/>
                        <a:pt x="12688" y="819"/>
                      </a:cubicBezTo>
                      <a:cubicBezTo>
                        <a:pt x="12820" y="819"/>
                        <a:pt x="12968" y="816"/>
                        <a:pt x="13144" y="807"/>
                      </a:cubicBezTo>
                      <a:cubicBezTo>
                        <a:pt x="13182" y="804"/>
                        <a:pt x="13212" y="772"/>
                        <a:pt x="13209" y="733"/>
                      </a:cubicBezTo>
                      <a:cubicBezTo>
                        <a:pt x="13207" y="696"/>
                        <a:pt x="13176" y="668"/>
                        <a:pt x="13141" y="668"/>
                      </a:cubicBezTo>
                      <a:cubicBezTo>
                        <a:pt x="13139" y="668"/>
                        <a:pt x="13137" y="668"/>
                        <a:pt x="13135" y="668"/>
                      </a:cubicBezTo>
                      <a:cubicBezTo>
                        <a:pt x="12956" y="677"/>
                        <a:pt x="12809" y="681"/>
                        <a:pt x="12676" y="681"/>
                      </a:cubicBezTo>
                      <a:cubicBezTo>
                        <a:pt x="12452" y="681"/>
                        <a:pt x="12271" y="670"/>
                        <a:pt x="12052" y="655"/>
                      </a:cubicBezTo>
                      <a:cubicBezTo>
                        <a:pt x="11896" y="646"/>
                        <a:pt x="11723" y="636"/>
                        <a:pt x="11504" y="627"/>
                      </a:cubicBezTo>
                      <a:cubicBezTo>
                        <a:pt x="11155" y="614"/>
                        <a:pt x="10804" y="609"/>
                        <a:pt x="10453" y="609"/>
                      </a:cubicBezTo>
                      <a:close/>
                      <a:moveTo>
                        <a:pt x="2895" y="1250"/>
                      </a:moveTo>
                      <a:cubicBezTo>
                        <a:pt x="2860" y="1250"/>
                        <a:pt x="2826" y="1251"/>
                        <a:pt x="2791" y="1252"/>
                      </a:cubicBezTo>
                      <a:cubicBezTo>
                        <a:pt x="1944" y="1275"/>
                        <a:pt x="1172" y="1286"/>
                        <a:pt x="443" y="1286"/>
                      </a:cubicBezTo>
                      <a:cubicBezTo>
                        <a:pt x="348" y="1286"/>
                        <a:pt x="254" y="1285"/>
                        <a:pt x="161" y="1285"/>
                      </a:cubicBezTo>
                      <a:cubicBezTo>
                        <a:pt x="123" y="1285"/>
                        <a:pt x="92" y="1316"/>
                        <a:pt x="92" y="1355"/>
                      </a:cubicBezTo>
                      <a:cubicBezTo>
                        <a:pt x="92" y="1394"/>
                        <a:pt x="123" y="1424"/>
                        <a:pt x="161" y="1424"/>
                      </a:cubicBezTo>
                      <a:cubicBezTo>
                        <a:pt x="229" y="1424"/>
                        <a:pt x="296" y="1424"/>
                        <a:pt x="365" y="1424"/>
                      </a:cubicBezTo>
                      <a:cubicBezTo>
                        <a:pt x="1118" y="1424"/>
                        <a:pt x="1917" y="1413"/>
                        <a:pt x="2795" y="1391"/>
                      </a:cubicBezTo>
                      <a:cubicBezTo>
                        <a:pt x="2829" y="1390"/>
                        <a:pt x="2863" y="1390"/>
                        <a:pt x="2896" y="1390"/>
                      </a:cubicBezTo>
                      <a:cubicBezTo>
                        <a:pt x="3059" y="1390"/>
                        <a:pt x="3223" y="1399"/>
                        <a:pt x="3381" y="1408"/>
                      </a:cubicBezTo>
                      <a:cubicBezTo>
                        <a:pt x="3544" y="1417"/>
                        <a:pt x="3711" y="1428"/>
                        <a:pt x="3879" y="1428"/>
                      </a:cubicBezTo>
                      <a:cubicBezTo>
                        <a:pt x="3905" y="1428"/>
                        <a:pt x="3932" y="1428"/>
                        <a:pt x="3958" y="1427"/>
                      </a:cubicBezTo>
                      <a:cubicBezTo>
                        <a:pt x="4056" y="1426"/>
                        <a:pt x="4154" y="1422"/>
                        <a:pt x="4251" y="1419"/>
                      </a:cubicBezTo>
                      <a:cubicBezTo>
                        <a:pt x="4410" y="1414"/>
                        <a:pt x="4572" y="1409"/>
                        <a:pt x="4734" y="1409"/>
                      </a:cubicBezTo>
                      <a:cubicBezTo>
                        <a:pt x="4876" y="1409"/>
                        <a:pt x="5019" y="1413"/>
                        <a:pt x="5160" y="1424"/>
                      </a:cubicBezTo>
                      <a:cubicBezTo>
                        <a:pt x="5423" y="1444"/>
                        <a:pt x="5690" y="1454"/>
                        <a:pt x="5947" y="1461"/>
                      </a:cubicBezTo>
                      <a:lnTo>
                        <a:pt x="6068" y="1466"/>
                      </a:lnTo>
                      <a:cubicBezTo>
                        <a:pt x="6139" y="1468"/>
                        <a:pt x="6209" y="1469"/>
                        <a:pt x="6279" y="1469"/>
                      </a:cubicBezTo>
                      <a:cubicBezTo>
                        <a:pt x="6519" y="1469"/>
                        <a:pt x="6755" y="1457"/>
                        <a:pt x="6985" y="1445"/>
                      </a:cubicBezTo>
                      <a:cubicBezTo>
                        <a:pt x="7214" y="1435"/>
                        <a:pt x="7450" y="1423"/>
                        <a:pt x="7688" y="1423"/>
                      </a:cubicBezTo>
                      <a:cubicBezTo>
                        <a:pt x="7758" y="1423"/>
                        <a:pt x="7829" y="1424"/>
                        <a:pt x="7899" y="1426"/>
                      </a:cubicBezTo>
                      <a:cubicBezTo>
                        <a:pt x="8159" y="1434"/>
                        <a:pt x="8417" y="1439"/>
                        <a:pt x="8677" y="1443"/>
                      </a:cubicBezTo>
                      <a:cubicBezTo>
                        <a:pt x="9096" y="1451"/>
                        <a:pt x="9533" y="1458"/>
                        <a:pt x="9958" y="1483"/>
                      </a:cubicBezTo>
                      <a:cubicBezTo>
                        <a:pt x="10245" y="1500"/>
                        <a:pt x="10530" y="1506"/>
                        <a:pt x="10830" y="1506"/>
                      </a:cubicBezTo>
                      <a:cubicBezTo>
                        <a:pt x="11077" y="1506"/>
                        <a:pt x="11335" y="1502"/>
                        <a:pt x="11613" y="1496"/>
                      </a:cubicBezTo>
                      <a:cubicBezTo>
                        <a:pt x="11644" y="1495"/>
                        <a:pt x="11675" y="1494"/>
                        <a:pt x="11707" y="1494"/>
                      </a:cubicBezTo>
                      <a:cubicBezTo>
                        <a:pt x="11815" y="1494"/>
                        <a:pt x="11930" y="1499"/>
                        <a:pt x="12049" y="1503"/>
                      </a:cubicBezTo>
                      <a:cubicBezTo>
                        <a:pt x="12182" y="1509"/>
                        <a:pt x="12317" y="1514"/>
                        <a:pt x="12448" y="1514"/>
                      </a:cubicBezTo>
                      <a:cubicBezTo>
                        <a:pt x="12702" y="1513"/>
                        <a:pt x="12948" y="1492"/>
                        <a:pt x="13164" y="1419"/>
                      </a:cubicBezTo>
                      <a:cubicBezTo>
                        <a:pt x="13199" y="1407"/>
                        <a:pt x="13220" y="1367"/>
                        <a:pt x="13207" y="1331"/>
                      </a:cubicBezTo>
                      <a:cubicBezTo>
                        <a:pt x="13197" y="1302"/>
                        <a:pt x="13170" y="1284"/>
                        <a:pt x="13142" y="1284"/>
                      </a:cubicBezTo>
                      <a:cubicBezTo>
                        <a:pt x="13134" y="1284"/>
                        <a:pt x="13126" y="1285"/>
                        <a:pt x="13118" y="1288"/>
                      </a:cubicBezTo>
                      <a:cubicBezTo>
                        <a:pt x="12922" y="1356"/>
                        <a:pt x="12689" y="1373"/>
                        <a:pt x="12448" y="1373"/>
                      </a:cubicBezTo>
                      <a:cubicBezTo>
                        <a:pt x="12319" y="1373"/>
                        <a:pt x="12187" y="1368"/>
                        <a:pt x="12057" y="1363"/>
                      </a:cubicBezTo>
                      <a:cubicBezTo>
                        <a:pt x="11931" y="1358"/>
                        <a:pt x="11811" y="1354"/>
                        <a:pt x="11697" y="1354"/>
                      </a:cubicBezTo>
                      <a:cubicBezTo>
                        <a:pt x="11668" y="1354"/>
                        <a:pt x="11638" y="1354"/>
                        <a:pt x="11610" y="1355"/>
                      </a:cubicBezTo>
                      <a:cubicBezTo>
                        <a:pt x="11326" y="1361"/>
                        <a:pt x="11064" y="1366"/>
                        <a:pt x="10812" y="1366"/>
                      </a:cubicBezTo>
                      <a:cubicBezTo>
                        <a:pt x="10521" y="1366"/>
                        <a:pt x="10245" y="1360"/>
                        <a:pt x="9968" y="1344"/>
                      </a:cubicBezTo>
                      <a:cubicBezTo>
                        <a:pt x="9538" y="1319"/>
                        <a:pt x="9102" y="1311"/>
                        <a:pt x="8680" y="1304"/>
                      </a:cubicBezTo>
                      <a:cubicBezTo>
                        <a:pt x="8422" y="1300"/>
                        <a:pt x="8165" y="1295"/>
                        <a:pt x="7905" y="1287"/>
                      </a:cubicBezTo>
                      <a:cubicBezTo>
                        <a:pt x="7833" y="1285"/>
                        <a:pt x="7761" y="1284"/>
                        <a:pt x="7689" y="1284"/>
                      </a:cubicBezTo>
                      <a:cubicBezTo>
                        <a:pt x="7447" y="1284"/>
                        <a:pt x="7210" y="1296"/>
                        <a:pt x="6979" y="1306"/>
                      </a:cubicBezTo>
                      <a:cubicBezTo>
                        <a:pt x="6748" y="1318"/>
                        <a:pt x="6512" y="1330"/>
                        <a:pt x="6275" y="1330"/>
                      </a:cubicBezTo>
                      <a:cubicBezTo>
                        <a:pt x="6208" y="1330"/>
                        <a:pt x="6141" y="1329"/>
                        <a:pt x="6074" y="1327"/>
                      </a:cubicBezTo>
                      <a:lnTo>
                        <a:pt x="5953" y="1322"/>
                      </a:lnTo>
                      <a:cubicBezTo>
                        <a:pt x="5696" y="1315"/>
                        <a:pt x="5432" y="1305"/>
                        <a:pt x="5171" y="1285"/>
                      </a:cubicBezTo>
                      <a:cubicBezTo>
                        <a:pt x="5026" y="1274"/>
                        <a:pt x="4881" y="1270"/>
                        <a:pt x="4736" y="1270"/>
                      </a:cubicBezTo>
                      <a:cubicBezTo>
                        <a:pt x="4572" y="1270"/>
                        <a:pt x="4408" y="1275"/>
                        <a:pt x="4247" y="1280"/>
                      </a:cubicBezTo>
                      <a:cubicBezTo>
                        <a:pt x="4150" y="1283"/>
                        <a:pt x="4053" y="1285"/>
                        <a:pt x="3956" y="1288"/>
                      </a:cubicBezTo>
                      <a:cubicBezTo>
                        <a:pt x="3930" y="1289"/>
                        <a:pt x="3904" y="1289"/>
                        <a:pt x="3879" y="1289"/>
                      </a:cubicBezTo>
                      <a:cubicBezTo>
                        <a:pt x="3714" y="1289"/>
                        <a:pt x="3548" y="1278"/>
                        <a:pt x="3389" y="1269"/>
                      </a:cubicBezTo>
                      <a:cubicBezTo>
                        <a:pt x="3227" y="1260"/>
                        <a:pt x="3061" y="1250"/>
                        <a:pt x="2895" y="125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grpSp>
    </p:spTree>
    <p:extLst>
      <p:ext uri="{BB962C8B-B14F-4D97-AF65-F5344CB8AC3E}">
        <p14:creationId xmlns:p14="http://schemas.microsoft.com/office/powerpoint/2010/main" val="2660836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7" name="Google Shape;2537;p42"/>
          <p:cNvSpPr txBox="1">
            <a:spLocks noGrp="1"/>
          </p:cNvSpPr>
          <p:nvPr>
            <p:ph type="title"/>
          </p:nvPr>
        </p:nvSpPr>
        <p:spPr>
          <a:xfrm>
            <a:off x="0" y="2041"/>
            <a:ext cx="9144000" cy="576348"/>
          </a:xfrm>
          <a:prstGeom prst="rect">
            <a:avLst/>
          </a:prstGeom>
        </p:spPr>
        <p:txBody>
          <a:bodyPr spcFirstLastPara="1" wrap="square" lIns="91425" tIns="91425" rIns="91425" bIns="91425" anchor="t" anchorCtr="0">
            <a:noAutofit/>
          </a:bodyPr>
          <a:lstStyle/>
          <a:p>
            <a:r>
              <a:rPr lang="en" dirty="0" err="1"/>
              <a:t>Ingrediente</a:t>
            </a:r>
            <a:r>
              <a:rPr lang="en" dirty="0"/>
              <a:t> 1: </a:t>
            </a:r>
            <a:r>
              <a:rPr lang="en" dirty="0" err="1">
                <a:solidFill>
                  <a:schemeClr val="tx1">
                    <a:lumMod val="60000"/>
                    <a:lumOff val="40000"/>
                  </a:schemeClr>
                </a:solidFill>
              </a:rPr>
              <a:t>Oratoria</a:t>
            </a:r>
            <a:endParaRPr dirty="0">
              <a:solidFill>
                <a:schemeClr val="tx1">
                  <a:lumMod val="60000"/>
                  <a:lumOff val="40000"/>
                </a:schemeClr>
              </a:solidFill>
            </a:endParaRPr>
          </a:p>
        </p:txBody>
      </p:sp>
      <p:grpSp>
        <p:nvGrpSpPr>
          <p:cNvPr id="2" name="Group 1">
            <a:extLst>
              <a:ext uri="{FF2B5EF4-FFF2-40B4-BE49-F238E27FC236}">
                <a16:creationId xmlns:a16="http://schemas.microsoft.com/office/drawing/2014/main" id="{2784C77B-5A24-4D8C-B68B-D5CBFBC44EDF}"/>
              </a:ext>
            </a:extLst>
          </p:cNvPr>
          <p:cNvGrpSpPr/>
          <p:nvPr/>
        </p:nvGrpSpPr>
        <p:grpSpPr>
          <a:xfrm>
            <a:off x="-776515" y="3377791"/>
            <a:ext cx="2630911" cy="1416443"/>
            <a:chOff x="4579825" y="2777533"/>
            <a:chExt cx="4001942" cy="2154586"/>
          </a:xfrm>
        </p:grpSpPr>
        <p:sp>
          <p:nvSpPr>
            <p:cNvPr id="3" name="Google Shape;2536;p42">
              <a:extLst>
                <a:ext uri="{FF2B5EF4-FFF2-40B4-BE49-F238E27FC236}">
                  <a16:creationId xmlns:a16="http://schemas.microsoft.com/office/drawing/2014/main" id="{A52EE70A-7C89-0F00-BC0E-001F521F2237}"/>
                </a:ext>
              </a:extLst>
            </p:cNvPr>
            <p:cNvSpPr/>
            <p:nvPr/>
          </p:nvSpPr>
          <p:spPr>
            <a:xfrm>
              <a:off x="4579825" y="4737950"/>
              <a:ext cx="4001942" cy="194169"/>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grpSp>
          <p:nvGrpSpPr>
            <p:cNvPr id="4" name="Google Shape;2563;p42">
              <a:extLst>
                <a:ext uri="{FF2B5EF4-FFF2-40B4-BE49-F238E27FC236}">
                  <a16:creationId xmlns:a16="http://schemas.microsoft.com/office/drawing/2014/main" id="{A18B359F-C725-B5D1-740D-3A5642CE634C}"/>
                </a:ext>
              </a:extLst>
            </p:cNvPr>
            <p:cNvGrpSpPr/>
            <p:nvPr/>
          </p:nvGrpSpPr>
          <p:grpSpPr>
            <a:xfrm rot="16200000">
              <a:off x="6892683" y="3316173"/>
              <a:ext cx="543920" cy="2461031"/>
              <a:chOff x="3416200" y="1908925"/>
              <a:chExt cx="291975" cy="1321075"/>
            </a:xfrm>
          </p:grpSpPr>
          <p:sp>
            <p:nvSpPr>
              <p:cNvPr id="29" name="Google Shape;2564;p42">
                <a:extLst>
                  <a:ext uri="{FF2B5EF4-FFF2-40B4-BE49-F238E27FC236}">
                    <a16:creationId xmlns:a16="http://schemas.microsoft.com/office/drawing/2014/main" id="{0E16C67D-5AB8-7384-8646-92E8EE646961}"/>
                  </a:ext>
                </a:extLst>
              </p:cNvPr>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 name="Google Shape;2565;p42">
                <a:extLst>
                  <a:ext uri="{FF2B5EF4-FFF2-40B4-BE49-F238E27FC236}">
                    <a16:creationId xmlns:a16="http://schemas.microsoft.com/office/drawing/2014/main" id="{EF948DBD-4395-C640-9D4E-C194EBD501A5}"/>
                  </a:ext>
                </a:extLst>
              </p:cNvPr>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1" name="Google Shape;2566;p42">
                <a:extLst>
                  <a:ext uri="{FF2B5EF4-FFF2-40B4-BE49-F238E27FC236}">
                    <a16:creationId xmlns:a16="http://schemas.microsoft.com/office/drawing/2014/main" id="{69CEB25C-6397-0D21-D7C9-B1215666AAD3}"/>
                  </a:ext>
                </a:extLst>
              </p:cNvPr>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 name="Google Shape;2567;p42">
                <a:extLst>
                  <a:ext uri="{FF2B5EF4-FFF2-40B4-BE49-F238E27FC236}">
                    <a16:creationId xmlns:a16="http://schemas.microsoft.com/office/drawing/2014/main" id="{F9600350-46E8-6240-C4E2-B5DA6A17EFCD}"/>
                  </a:ext>
                </a:extLst>
              </p:cNvPr>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 name="Google Shape;2568;p42">
                <a:extLst>
                  <a:ext uri="{FF2B5EF4-FFF2-40B4-BE49-F238E27FC236}">
                    <a16:creationId xmlns:a16="http://schemas.microsoft.com/office/drawing/2014/main" id="{52C680CB-CEE7-BFA2-F341-F4230F73DD0D}"/>
                  </a:ext>
                </a:extLst>
              </p:cNvPr>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 name="Google Shape;2569;p42">
                <a:extLst>
                  <a:ext uri="{FF2B5EF4-FFF2-40B4-BE49-F238E27FC236}">
                    <a16:creationId xmlns:a16="http://schemas.microsoft.com/office/drawing/2014/main" id="{7C3F3490-699C-69AC-866F-09B44011C740}"/>
                  </a:ext>
                </a:extLst>
              </p:cNvPr>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 name="Google Shape;2570;p42">
                <a:extLst>
                  <a:ext uri="{FF2B5EF4-FFF2-40B4-BE49-F238E27FC236}">
                    <a16:creationId xmlns:a16="http://schemas.microsoft.com/office/drawing/2014/main" id="{384417DC-C1D7-0D48-BB12-8D63425C5F49}"/>
                  </a:ext>
                </a:extLst>
              </p:cNvPr>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 name="Google Shape;2571;p42">
                <a:extLst>
                  <a:ext uri="{FF2B5EF4-FFF2-40B4-BE49-F238E27FC236}">
                    <a16:creationId xmlns:a16="http://schemas.microsoft.com/office/drawing/2014/main" id="{617F0503-070D-36DE-1064-886922C4EF1B}"/>
                  </a:ext>
                </a:extLst>
              </p:cNvPr>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 name="Google Shape;2572;p42">
                <a:extLst>
                  <a:ext uri="{FF2B5EF4-FFF2-40B4-BE49-F238E27FC236}">
                    <a16:creationId xmlns:a16="http://schemas.microsoft.com/office/drawing/2014/main" id="{8761E47A-29D2-5874-1C21-FE07C849D7C0}"/>
                  </a:ext>
                </a:extLst>
              </p:cNvPr>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 name="Google Shape;2573;p42">
                <a:extLst>
                  <a:ext uri="{FF2B5EF4-FFF2-40B4-BE49-F238E27FC236}">
                    <a16:creationId xmlns:a16="http://schemas.microsoft.com/office/drawing/2014/main" id="{F66CC5C5-A171-AED4-3712-49D8D29BE30F}"/>
                  </a:ext>
                </a:extLst>
              </p:cNvPr>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 name="Google Shape;2574;p42">
                <a:extLst>
                  <a:ext uri="{FF2B5EF4-FFF2-40B4-BE49-F238E27FC236}">
                    <a16:creationId xmlns:a16="http://schemas.microsoft.com/office/drawing/2014/main" id="{1D557636-8EDC-D752-11A7-C2AD0F21D7BA}"/>
                  </a:ext>
                </a:extLst>
              </p:cNvPr>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0" name="Google Shape;2575;p42">
                <a:extLst>
                  <a:ext uri="{FF2B5EF4-FFF2-40B4-BE49-F238E27FC236}">
                    <a16:creationId xmlns:a16="http://schemas.microsoft.com/office/drawing/2014/main" id="{B899F77C-50EF-BA47-AC00-C06E6340C30A}"/>
                  </a:ext>
                </a:extLst>
              </p:cNvPr>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1" name="Google Shape;2576;p42">
                <a:extLst>
                  <a:ext uri="{FF2B5EF4-FFF2-40B4-BE49-F238E27FC236}">
                    <a16:creationId xmlns:a16="http://schemas.microsoft.com/office/drawing/2014/main" id="{E70D0E3E-1429-1203-2D06-0A9F4851F2B1}"/>
                  </a:ext>
                </a:extLst>
              </p:cNvPr>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5" name="Google Shape;2577;p42">
              <a:extLst>
                <a:ext uri="{FF2B5EF4-FFF2-40B4-BE49-F238E27FC236}">
                  <a16:creationId xmlns:a16="http://schemas.microsoft.com/office/drawing/2014/main" id="{FD528481-F2C2-0997-998A-10E23709524C}"/>
                </a:ext>
              </a:extLst>
            </p:cNvPr>
            <p:cNvGrpSpPr/>
            <p:nvPr/>
          </p:nvGrpSpPr>
          <p:grpSpPr>
            <a:xfrm>
              <a:off x="6135630" y="3066226"/>
              <a:ext cx="2058020" cy="548240"/>
              <a:chOff x="6959925" y="3849675"/>
              <a:chExt cx="918800" cy="244750"/>
            </a:xfrm>
          </p:grpSpPr>
          <p:sp>
            <p:nvSpPr>
              <p:cNvPr id="20" name="Google Shape;2578;p42">
                <a:extLst>
                  <a:ext uri="{FF2B5EF4-FFF2-40B4-BE49-F238E27FC236}">
                    <a16:creationId xmlns:a16="http://schemas.microsoft.com/office/drawing/2014/main" id="{F1A86EB7-231F-00A6-71D6-63DC7CE2F5BC}"/>
                  </a:ext>
                </a:extLst>
              </p:cNvPr>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 name="Google Shape;2579;p42">
                <a:extLst>
                  <a:ext uri="{FF2B5EF4-FFF2-40B4-BE49-F238E27FC236}">
                    <a16:creationId xmlns:a16="http://schemas.microsoft.com/office/drawing/2014/main" id="{95D04E0A-1B04-D508-5071-8AD102B71D98}"/>
                  </a:ext>
                </a:extLst>
              </p:cNvPr>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 name="Google Shape;2580;p42">
                <a:extLst>
                  <a:ext uri="{FF2B5EF4-FFF2-40B4-BE49-F238E27FC236}">
                    <a16:creationId xmlns:a16="http://schemas.microsoft.com/office/drawing/2014/main" id="{AE107648-7942-82DF-892C-836721A60F8D}"/>
                  </a:ext>
                </a:extLst>
              </p:cNvPr>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3" name="Google Shape;2581;p42">
                <a:extLst>
                  <a:ext uri="{FF2B5EF4-FFF2-40B4-BE49-F238E27FC236}">
                    <a16:creationId xmlns:a16="http://schemas.microsoft.com/office/drawing/2014/main" id="{A7BA3DC0-BF37-501C-6843-23CB46C2F094}"/>
                  </a:ext>
                </a:extLst>
              </p:cNvPr>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4" name="Google Shape;2582;p42">
                <a:extLst>
                  <a:ext uri="{FF2B5EF4-FFF2-40B4-BE49-F238E27FC236}">
                    <a16:creationId xmlns:a16="http://schemas.microsoft.com/office/drawing/2014/main" id="{CFEA155A-5DAF-2C96-095E-2749FB57B97D}"/>
                  </a:ext>
                </a:extLst>
              </p:cNvPr>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 name="Google Shape;2583;p42">
                <a:extLst>
                  <a:ext uri="{FF2B5EF4-FFF2-40B4-BE49-F238E27FC236}">
                    <a16:creationId xmlns:a16="http://schemas.microsoft.com/office/drawing/2014/main" id="{C6DEE7DD-DCEA-C1BB-E85D-07DCA0CE0739}"/>
                  </a:ext>
                </a:extLst>
              </p:cNvPr>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6" name="Google Shape;2584;p42">
                <a:extLst>
                  <a:ext uri="{FF2B5EF4-FFF2-40B4-BE49-F238E27FC236}">
                    <a16:creationId xmlns:a16="http://schemas.microsoft.com/office/drawing/2014/main" id="{7D2F15A8-D544-D762-B072-10BC630D4C1A}"/>
                  </a:ext>
                </a:extLst>
              </p:cNvPr>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7" name="Google Shape;2585;p42">
                <a:extLst>
                  <a:ext uri="{FF2B5EF4-FFF2-40B4-BE49-F238E27FC236}">
                    <a16:creationId xmlns:a16="http://schemas.microsoft.com/office/drawing/2014/main" id="{8CF244E3-5B5D-3C1D-EDEE-F64B26673A3E}"/>
                  </a:ext>
                </a:extLst>
              </p:cNvPr>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8" name="Google Shape;2586;p42">
                <a:extLst>
                  <a:ext uri="{FF2B5EF4-FFF2-40B4-BE49-F238E27FC236}">
                    <a16:creationId xmlns:a16="http://schemas.microsoft.com/office/drawing/2014/main" id="{259E4A47-00FA-716B-3B95-BDB77075CDD1}"/>
                  </a:ext>
                </a:extLst>
              </p:cNvPr>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6" name="Google Shape;2587;p42">
              <a:extLst>
                <a:ext uri="{FF2B5EF4-FFF2-40B4-BE49-F238E27FC236}">
                  <a16:creationId xmlns:a16="http://schemas.microsoft.com/office/drawing/2014/main" id="{2FE9F8AB-FB4E-9BFF-8632-862740876FF2}"/>
                </a:ext>
              </a:extLst>
            </p:cNvPr>
            <p:cNvGrpSpPr/>
            <p:nvPr/>
          </p:nvGrpSpPr>
          <p:grpSpPr>
            <a:xfrm>
              <a:off x="5934134" y="3614479"/>
              <a:ext cx="2244746" cy="660292"/>
              <a:chOff x="5131550" y="1719550"/>
              <a:chExt cx="999575" cy="294025"/>
            </a:xfrm>
          </p:grpSpPr>
          <p:sp>
            <p:nvSpPr>
              <p:cNvPr id="15" name="Google Shape;2588;p42">
                <a:extLst>
                  <a:ext uri="{FF2B5EF4-FFF2-40B4-BE49-F238E27FC236}">
                    <a16:creationId xmlns:a16="http://schemas.microsoft.com/office/drawing/2014/main" id="{42407389-174F-570F-156D-C193527CBCFD}"/>
                  </a:ext>
                </a:extLst>
              </p:cNvPr>
              <p:cNvSpPr/>
              <p:nvPr/>
            </p:nvSpPr>
            <p:spPr>
              <a:xfrm>
                <a:off x="5131550" y="1719550"/>
                <a:ext cx="999575" cy="294025"/>
              </a:xfrm>
              <a:custGeom>
                <a:avLst/>
                <a:gdLst/>
                <a:ahLst/>
                <a:cxnLst/>
                <a:rect l="l" t="t" r="r" b="b"/>
                <a:pathLst>
                  <a:path w="39983" h="11761" extrusionOk="0">
                    <a:moveTo>
                      <a:pt x="1" y="0"/>
                    </a:moveTo>
                    <a:lnTo>
                      <a:pt x="1" y="582"/>
                    </a:lnTo>
                    <a:cubicBezTo>
                      <a:pt x="1" y="729"/>
                      <a:pt x="26" y="870"/>
                      <a:pt x="75" y="1001"/>
                    </a:cubicBezTo>
                    <a:cubicBezTo>
                      <a:pt x="246" y="1477"/>
                      <a:pt x="702" y="1819"/>
                      <a:pt x="1239" y="1819"/>
                    </a:cubicBezTo>
                    <a:lnTo>
                      <a:pt x="33911" y="1819"/>
                    </a:lnTo>
                    <a:cubicBezTo>
                      <a:pt x="36089" y="1819"/>
                      <a:pt x="37929" y="3535"/>
                      <a:pt x="37970" y="5715"/>
                    </a:cubicBezTo>
                    <a:cubicBezTo>
                      <a:pt x="37988" y="6839"/>
                      <a:pt x="37540" y="7859"/>
                      <a:pt x="36806" y="8592"/>
                    </a:cubicBezTo>
                    <a:cubicBezTo>
                      <a:pt x="36087" y="9311"/>
                      <a:pt x="35096" y="9755"/>
                      <a:pt x="33999" y="9755"/>
                    </a:cubicBezTo>
                    <a:lnTo>
                      <a:pt x="1239" y="9755"/>
                    </a:lnTo>
                    <a:cubicBezTo>
                      <a:pt x="635" y="9755"/>
                      <a:pt x="132" y="10188"/>
                      <a:pt x="23" y="10759"/>
                    </a:cubicBezTo>
                    <a:cubicBezTo>
                      <a:pt x="7" y="10835"/>
                      <a:pt x="1" y="10914"/>
                      <a:pt x="1" y="10993"/>
                    </a:cubicBezTo>
                    <a:lnTo>
                      <a:pt x="1" y="11760"/>
                    </a:lnTo>
                    <a:lnTo>
                      <a:pt x="33966" y="11760"/>
                    </a:lnTo>
                    <a:cubicBezTo>
                      <a:pt x="37168" y="11760"/>
                      <a:pt x="39855" y="9239"/>
                      <a:pt x="39939" y="6037"/>
                    </a:cubicBezTo>
                    <a:cubicBezTo>
                      <a:pt x="39982" y="4352"/>
                      <a:pt x="39317" y="2822"/>
                      <a:pt x="38220" y="1722"/>
                    </a:cubicBezTo>
                    <a:cubicBezTo>
                      <a:pt x="37155" y="658"/>
                      <a:pt x="35686" y="0"/>
                      <a:pt x="34061"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 name="Google Shape;2589;p42">
                <a:extLst>
                  <a:ext uri="{FF2B5EF4-FFF2-40B4-BE49-F238E27FC236}">
                    <a16:creationId xmlns:a16="http://schemas.microsoft.com/office/drawing/2014/main" id="{EA4111B9-8F23-F6A9-C8CF-264C4370AF1E}"/>
                  </a:ext>
                </a:extLst>
              </p:cNvPr>
              <p:cNvSpPr/>
              <p:nvPr/>
            </p:nvSpPr>
            <p:spPr>
              <a:xfrm>
                <a:off x="5132125" y="1744575"/>
                <a:ext cx="976475" cy="243975"/>
              </a:xfrm>
              <a:custGeom>
                <a:avLst/>
                <a:gdLst/>
                <a:ahLst/>
                <a:cxnLst/>
                <a:rect l="l" t="t" r="r" b="b"/>
                <a:pathLst>
                  <a:path w="39059" h="9759" extrusionOk="0">
                    <a:moveTo>
                      <a:pt x="52" y="0"/>
                    </a:moveTo>
                    <a:cubicBezTo>
                      <a:pt x="223" y="476"/>
                      <a:pt x="679" y="818"/>
                      <a:pt x="1216" y="818"/>
                    </a:cubicBezTo>
                    <a:lnTo>
                      <a:pt x="33888" y="818"/>
                    </a:lnTo>
                    <a:cubicBezTo>
                      <a:pt x="36066" y="818"/>
                      <a:pt x="37906" y="2534"/>
                      <a:pt x="37947" y="4714"/>
                    </a:cubicBezTo>
                    <a:cubicBezTo>
                      <a:pt x="37965" y="5838"/>
                      <a:pt x="37517" y="6858"/>
                      <a:pt x="36783" y="7591"/>
                    </a:cubicBezTo>
                    <a:cubicBezTo>
                      <a:pt x="36064" y="8310"/>
                      <a:pt x="35073" y="8754"/>
                      <a:pt x="33976" y="8754"/>
                    </a:cubicBezTo>
                    <a:lnTo>
                      <a:pt x="1216" y="8754"/>
                    </a:lnTo>
                    <a:cubicBezTo>
                      <a:pt x="612" y="8754"/>
                      <a:pt x="109" y="9187"/>
                      <a:pt x="0" y="9758"/>
                    </a:cubicBezTo>
                    <a:lnTo>
                      <a:pt x="34066" y="9758"/>
                    </a:lnTo>
                    <a:cubicBezTo>
                      <a:pt x="36724" y="9758"/>
                      <a:pt x="38953" y="7666"/>
                      <a:pt x="39023" y="5009"/>
                    </a:cubicBezTo>
                    <a:cubicBezTo>
                      <a:pt x="39059" y="3610"/>
                      <a:pt x="38507" y="2343"/>
                      <a:pt x="37596" y="1429"/>
                    </a:cubicBezTo>
                    <a:cubicBezTo>
                      <a:pt x="36712" y="547"/>
                      <a:pt x="35493" y="0"/>
                      <a:pt x="3414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 name="Google Shape;2590;p42">
                <a:extLst>
                  <a:ext uri="{FF2B5EF4-FFF2-40B4-BE49-F238E27FC236}">
                    <a16:creationId xmlns:a16="http://schemas.microsoft.com/office/drawing/2014/main" id="{A17B8699-2104-4738-E22D-5B836EE4404E}"/>
                  </a:ext>
                </a:extLst>
              </p:cNvPr>
              <p:cNvSpPr/>
              <p:nvPr/>
            </p:nvSpPr>
            <p:spPr>
              <a:xfrm>
                <a:off x="5183175" y="1765000"/>
                <a:ext cx="897625" cy="198425"/>
              </a:xfrm>
              <a:custGeom>
                <a:avLst/>
                <a:gdLst/>
                <a:ahLst/>
                <a:cxnLst/>
                <a:rect l="l" t="t" r="r" b="b"/>
                <a:pathLst>
                  <a:path w="35905" h="7937" extrusionOk="0">
                    <a:moveTo>
                      <a:pt x="0" y="1"/>
                    </a:moveTo>
                    <a:lnTo>
                      <a:pt x="0" y="7937"/>
                    </a:lnTo>
                    <a:lnTo>
                      <a:pt x="31936" y="7937"/>
                    </a:lnTo>
                    <a:cubicBezTo>
                      <a:pt x="33032" y="7937"/>
                      <a:pt x="34023" y="7494"/>
                      <a:pt x="34743" y="6775"/>
                    </a:cubicBezTo>
                    <a:cubicBezTo>
                      <a:pt x="35065" y="6454"/>
                      <a:pt x="35329" y="6080"/>
                      <a:pt x="35525" y="5665"/>
                    </a:cubicBezTo>
                    <a:cubicBezTo>
                      <a:pt x="35770" y="5151"/>
                      <a:pt x="35905" y="4577"/>
                      <a:pt x="35905" y="3970"/>
                    </a:cubicBezTo>
                    <a:cubicBezTo>
                      <a:pt x="35905" y="1779"/>
                      <a:pt x="34126" y="2"/>
                      <a:pt x="319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 name="Google Shape;2591;p42">
                <a:extLst>
                  <a:ext uri="{FF2B5EF4-FFF2-40B4-BE49-F238E27FC236}">
                    <a16:creationId xmlns:a16="http://schemas.microsoft.com/office/drawing/2014/main" id="{3D8A3F64-96A1-4B26-EC29-3D9E07896C9D}"/>
                  </a:ext>
                </a:extLst>
              </p:cNvPr>
              <p:cNvSpPr/>
              <p:nvPr/>
            </p:nvSpPr>
            <p:spPr>
              <a:xfrm>
                <a:off x="5183125" y="1795975"/>
                <a:ext cx="785225" cy="125200"/>
              </a:xfrm>
              <a:custGeom>
                <a:avLst/>
                <a:gdLst/>
                <a:ahLst/>
                <a:cxnLst/>
                <a:rect l="l" t="t" r="r" b="b"/>
                <a:pathLst>
                  <a:path w="31409" h="5008" extrusionOk="0">
                    <a:moveTo>
                      <a:pt x="1" y="0"/>
                    </a:moveTo>
                    <a:lnTo>
                      <a:pt x="1" y="349"/>
                    </a:lnTo>
                    <a:lnTo>
                      <a:pt x="28371" y="349"/>
                    </a:lnTo>
                    <a:cubicBezTo>
                      <a:pt x="28379" y="349"/>
                      <a:pt x="28386" y="342"/>
                      <a:pt x="28386" y="334"/>
                    </a:cubicBezTo>
                    <a:lnTo>
                      <a:pt x="28386" y="14"/>
                    </a:lnTo>
                    <a:cubicBezTo>
                      <a:pt x="28386" y="7"/>
                      <a:pt x="28379" y="0"/>
                      <a:pt x="28371" y="0"/>
                    </a:cubicBezTo>
                    <a:close/>
                    <a:moveTo>
                      <a:pt x="2" y="1553"/>
                    </a:moveTo>
                    <a:lnTo>
                      <a:pt x="2" y="1902"/>
                    </a:lnTo>
                    <a:lnTo>
                      <a:pt x="31394" y="1902"/>
                    </a:lnTo>
                    <a:cubicBezTo>
                      <a:pt x="31401" y="1902"/>
                      <a:pt x="31409" y="1895"/>
                      <a:pt x="31409" y="1887"/>
                    </a:cubicBezTo>
                    <a:lnTo>
                      <a:pt x="31409" y="1568"/>
                    </a:lnTo>
                    <a:cubicBezTo>
                      <a:pt x="31409" y="1560"/>
                      <a:pt x="31401" y="1553"/>
                      <a:pt x="31394" y="1553"/>
                    </a:cubicBezTo>
                    <a:close/>
                    <a:moveTo>
                      <a:pt x="2" y="3105"/>
                    </a:moveTo>
                    <a:lnTo>
                      <a:pt x="2" y="3455"/>
                    </a:lnTo>
                    <a:lnTo>
                      <a:pt x="23086" y="3455"/>
                    </a:lnTo>
                    <a:cubicBezTo>
                      <a:pt x="23094" y="3455"/>
                      <a:pt x="23101" y="3447"/>
                      <a:pt x="23101" y="3440"/>
                    </a:cubicBezTo>
                    <a:lnTo>
                      <a:pt x="23101" y="3120"/>
                    </a:lnTo>
                    <a:cubicBezTo>
                      <a:pt x="23101" y="3113"/>
                      <a:pt x="23094" y="3105"/>
                      <a:pt x="23086" y="3105"/>
                    </a:cubicBezTo>
                    <a:close/>
                    <a:moveTo>
                      <a:pt x="2" y="4659"/>
                    </a:moveTo>
                    <a:lnTo>
                      <a:pt x="2" y="5008"/>
                    </a:lnTo>
                    <a:lnTo>
                      <a:pt x="25970" y="5008"/>
                    </a:lnTo>
                    <a:cubicBezTo>
                      <a:pt x="25978" y="5008"/>
                      <a:pt x="25985" y="5001"/>
                      <a:pt x="25985" y="4993"/>
                    </a:cubicBezTo>
                    <a:lnTo>
                      <a:pt x="25985" y="4674"/>
                    </a:lnTo>
                    <a:cubicBezTo>
                      <a:pt x="25985" y="4666"/>
                      <a:pt x="25978" y="4659"/>
                      <a:pt x="25970" y="4659"/>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19" name="Google Shape;2592;p42">
                <a:extLst>
                  <a:ext uri="{FF2B5EF4-FFF2-40B4-BE49-F238E27FC236}">
                    <a16:creationId xmlns:a16="http://schemas.microsoft.com/office/drawing/2014/main" id="{500B3998-CEB4-89F5-6178-1D474638C8C0}"/>
                  </a:ext>
                </a:extLst>
              </p:cNvPr>
              <p:cNvSpPr/>
              <p:nvPr/>
            </p:nvSpPr>
            <p:spPr>
              <a:xfrm>
                <a:off x="5369925" y="1795975"/>
                <a:ext cx="121625" cy="146575"/>
              </a:xfrm>
              <a:custGeom>
                <a:avLst/>
                <a:gdLst/>
                <a:ahLst/>
                <a:cxnLst/>
                <a:rect l="l" t="t" r="r" b="b"/>
                <a:pathLst>
                  <a:path w="4865" h="5863" extrusionOk="0">
                    <a:moveTo>
                      <a:pt x="1" y="0"/>
                    </a:moveTo>
                    <a:lnTo>
                      <a:pt x="1" y="5862"/>
                    </a:lnTo>
                    <a:lnTo>
                      <a:pt x="2433" y="5431"/>
                    </a:lnTo>
                    <a:lnTo>
                      <a:pt x="4864" y="5862"/>
                    </a:lnTo>
                    <a:lnTo>
                      <a:pt x="4864" y="0"/>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7" name="Google Shape;2599;p42">
              <a:extLst>
                <a:ext uri="{FF2B5EF4-FFF2-40B4-BE49-F238E27FC236}">
                  <a16:creationId xmlns:a16="http://schemas.microsoft.com/office/drawing/2014/main" id="{49D0FB77-158E-2EB9-8095-CA8695C4A946}"/>
                </a:ext>
              </a:extLst>
            </p:cNvPr>
            <p:cNvGrpSpPr/>
            <p:nvPr/>
          </p:nvGrpSpPr>
          <p:grpSpPr>
            <a:xfrm>
              <a:off x="6010334" y="2777533"/>
              <a:ext cx="2013326" cy="288685"/>
              <a:chOff x="6919063" y="1049075"/>
              <a:chExt cx="896525" cy="128550"/>
            </a:xfrm>
          </p:grpSpPr>
          <p:sp>
            <p:nvSpPr>
              <p:cNvPr id="8" name="Google Shape;2600;p42">
                <a:extLst>
                  <a:ext uri="{FF2B5EF4-FFF2-40B4-BE49-F238E27FC236}">
                    <a16:creationId xmlns:a16="http://schemas.microsoft.com/office/drawing/2014/main" id="{961D2000-C0F5-1E4F-680E-F9CBA3CE7396}"/>
                  </a:ext>
                </a:extLst>
              </p:cNvPr>
              <p:cNvSpPr/>
              <p:nvPr/>
            </p:nvSpPr>
            <p:spPr>
              <a:xfrm>
                <a:off x="6919063" y="1049075"/>
                <a:ext cx="896525" cy="128475"/>
              </a:xfrm>
              <a:custGeom>
                <a:avLst/>
                <a:gdLst/>
                <a:ahLst/>
                <a:cxnLst/>
                <a:rect l="l" t="t" r="r" b="b"/>
                <a:pathLst>
                  <a:path w="35861" h="5139" extrusionOk="0">
                    <a:moveTo>
                      <a:pt x="2" y="1"/>
                    </a:moveTo>
                    <a:lnTo>
                      <a:pt x="0" y="5138"/>
                    </a:lnTo>
                    <a:lnTo>
                      <a:pt x="35860" y="5139"/>
                    </a:lnTo>
                    <a:lnTo>
                      <a:pt x="35860" y="3"/>
                    </a:lnTo>
                    <a:lnTo>
                      <a:pt x="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9" name="Google Shape;2601;p42">
                <a:extLst>
                  <a:ext uri="{FF2B5EF4-FFF2-40B4-BE49-F238E27FC236}">
                    <a16:creationId xmlns:a16="http://schemas.microsoft.com/office/drawing/2014/main" id="{4CB3E755-E4F5-8CFF-275E-9D7EC572442D}"/>
                  </a:ext>
                </a:extLst>
              </p:cNvPr>
              <p:cNvSpPr/>
              <p:nvPr/>
            </p:nvSpPr>
            <p:spPr>
              <a:xfrm>
                <a:off x="7169925" y="1075975"/>
                <a:ext cx="394825" cy="74697"/>
              </a:xfrm>
              <a:custGeom>
                <a:avLst/>
                <a:gdLst/>
                <a:ahLst/>
                <a:cxnLst/>
                <a:rect l="l" t="t" r="r" b="b"/>
                <a:pathLst>
                  <a:path w="15793" h="2582" extrusionOk="0">
                    <a:moveTo>
                      <a:pt x="1290" y="1"/>
                    </a:moveTo>
                    <a:cubicBezTo>
                      <a:pt x="1290" y="713"/>
                      <a:pt x="712" y="1291"/>
                      <a:pt x="0" y="1291"/>
                    </a:cubicBezTo>
                    <a:cubicBezTo>
                      <a:pt x="712" y="1291"/>
                      <a:pt x="1290" y="1868"/>
                      <a:pt x="1290" y="2581"/>
                    </a:cubicBezTo>
                    <a:lnTo>
                      <a:pt x="14502" y="2582"/>
                    </a:lnTo>
                    <a:cubicBezTo>
                      <a:pt x="14504" y="1870"/>
                      <a:pt x="15081" y="1292"/>
                      <a:pt x="15792" y="1292"/>
                    </a:cubicBezTo>
                    <a:cubicBezTo>
                      <a:pt x="15080" y="1292"/>
                      <a:pt x="14502" y="714"/>
                      <a:pt x="14502" y="2"/>
                    </a:cubicBezTo>
                    <a:lnTo>
                      <a:pt x="1290"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 name="Google Shape;2602;p42">
                <a:extLst>
                  <a:ext uri="{FF2B5EF4-FFF2-40B4-BE49-F238E27FC236}">
                    <a16:creationId xmlns:a16="http://schemas.microsoft.com/office/drawing/2014/main" id="{D4EF69FF-699F-1BF0-2BEB-DA095F402558}"/>
                  </a:ext>
                </a:extLst>
              </p:cNvPr>
              <p:cNvSpPr/>
              <p:nvPr/>
            </p:nvSpPr>
            <p:spPr>
              <a:xfrm>
                <a:off x="7607813" y="1049150"/>
                <a:ext cx="170750" cy="128475"/>
              </a:xfrm>
              <a:custGeom>
                <a:avLst/>
                <a:gdLst/>
                <a:ahLst/>
                <a:cxnLst/>
                <a:rect l="l" t="t" r="r" b="b"/>
                <a:pathLst>
                  <a:path w="6830" h="5139" extrusionOk="0">
                    <a:moveTo>
                      <a:pt x="1" y="1"/>
                    </a:moveTo>
                    <a:lnTo>
                      <a:pt x="1" y="5138"/>
                    </a:lnTo>
                    <a:lnTo>
                      <a:pt x="1177" y="5138"/>
                    </a:lnTo>
                    <a:lnTo>
                      <a:pt x="1177" y="1"/>
                    </a:lnTo>
                    <a:close/>
                    <a:moveTo>
                      <a:pt x="1947" y="1"/>
                    </a:moveTo>
                    <a:lnTo>
                      <a:pt x="1947" y="5138"/>
                    </a:lnTo>
                    <a:lnTo>
                      <a:pt x="3124" y="5138"/>
                    </a:lnTo>
                    <a:lnTo>
                      <a:pt x="3124" y="1"/>
                    </a:lnTo>
                    <a:close/>
                    <a:moveTo>
                      <a:pt x="4016" y="1"/>
                    </a:moveTo>
                    <a:lnTo>
                      <a:pt x="4016" y="5138"/>
                    </a:lnTo>
                    <a:lnTo>
                      <a:pt x="6830" y="5138"/>
                    </a:lnTo>
                    <a:lnTo>
                      <a:pt x="6830"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11" name="Google Shape;2603;p42">
                <a:extLst>
                  <a:ext uri="{FF2B5EF4-FFF2-40B4-BE49-F238E27FC236}">
                    <a16:creationId xmlns:a16="http://schemas.microsoft.com/office/drawing/2014/main" id="{2DD1CB2E-D1C9-3693-456C-A719A07A6EC3}"/>
                  </a:ext>
                </a:extLst>
              </p:cNvPr>
              <p:cNvSpPr/>
              <p:nvPr/>
            </p:nvSpPr>
            <p:spPr>
              <a:xfrm>
                <a:off x="7735263" y="1059925"/>
                <a:ext cx="17325" cy="109375"/>
              </a:xfrm>
              <a:custGeom>
                <a:avLst/>
                <a:gdLst/>
                <a:ahLst/>
                <a:cxnLst/>
                <a:rect l="l" t="t" r="r" b="b"/>
                <a:pathLst>
                  <a:path w="693" h="4375" extrusionOk="0">
                    <a:moveTo>
                      <a:pt x="321" y="0"/>
                    </a:moveTo>
                    <a:cubicBezTo>
                      <a:pt x="149" y="0"/>
                      <a:pt x="3" y="126"/>
                      <a:pt x="39" y="322"/>
                    </a:cubicBezTo>
                    <a:cubicBezTo>
                      <a:pt x="70" y="492"/>
                      <a:pt x="157" y="587"/>
                      <a:pt x="303" y="587"/>
                    </a:cubicBezTo>
                    <a:cubicBezTo>
                      <a:pt x="332" y="587"/>
                      <a:pt x="365" y="584"/>
                      <a:pt x="399" y="575"/>
                    </a:cubicBezTo>
                    <a:cubicBezTo>
                      <a:pt x="670" y="511"/>
                      <a:pt x="692" y="127"/>
                      <a:pt x="456" y="26"/>
                    </a:cubicBezTo>
                    <a:lnTo>
                      <a:pt x="419" y="14"/>
                    </a:lnTo>
                    <a:cubicBezTo>
                      <a:pt x="386" y="5"/>
                      <a:pt x="353" y="0"/>
                      <a:pt x="321" y="0"/>
                    </a:cubicBezTo>
                    <a:close/>
                    <a:moveTo>
                      <a:pt x="319" y="947"/>
                    </a:moveTo>
                    <a:cubicBezTo>
                      <a:pt x="146" y="947"/>
                      <a:pt x="0" y="1073"/>
                      <a:pt x="37" y="1268"/>
                    </a:cubicBezTo>
                    <a:cubicBezTo>
                      <a:pt x="68" y="1439"/>
                      <a:pt x="155" y="1535"/>
                      <a:pt x="300" y="1535"/>
                    </a:cubicBezTo>
                    <a:cubicBezTo>
                      <a:pt x="330" y="1535"/>
                      <a:pt x="363" y="1530"/>
                      <a:pt x="398" y="1522"/>
                    </a:cubicBezTo>
                    <a:cubicBezTo>
                      <a:pt x="670" y="1458"/>
                      <a:pt x="692" y="1074"/>
                      <a:pt x="454" y="972"/>
                    </a:cubicBezTo>
                    <a:cubicBezTo>
                      <a:pt x="443" y="967"/>
                      <a:pt x="431" y="964"/>
                      <a:pt x="417" y="960"/>
                    </a:cubicBezTo>
                    <a:cubicBezTo>
                      <a:pt x="384" y="951"/>
                      <a:pt x="351" y="947"/>
                      <a:pt x="319" y="947"/>
                    </a:cubicBezTo>
                    <a:close/>
                    <a:moveTo>
                      <a:pt x="319" y="1893"/>
                    </a:moveTo>
                    <a:cubicBezTo>
                      <a:pt x="146" y="1893"/>
                      <a:pt x="0" y="2020"/>
                      <a:pt x="37" y="2215"/>
                    </a:cubicBezTo>
                    <a:cubicBezTo>
                      <a:pt x="68" y="2385"/>
                      <a:pt x="155" y="2481"/>
                      <a:pt x="300" y="2481"/>
                    </a:cubicBezTo>
                    <a:cubicBezTo>
                      <a:pt x="330" y="2481"/>
                      <a:pt x="363" y="2477"/>
                      <a:pt x="398" y="2469"/>
                    </a:cubicBezTo>
                    <a:cubicBezTo>
                      <a:pt x="670" y="2404"/>
                      <a:pt x="692" y="2023"/>
                      <a:pt x="454" y="1919"/>
                    </a:cubicBezTo>
                    <a:cubicBezTo>
                      <a:pt x="443" y="1913"/>
                      <a:pt x="431" y="1910"/>
                      <a:pt x="417" y="1907"/>
                    </a:cubicBezTo>
                    <a:cubicBezTo>
                      <a:pt x="384" y="1898"/>
                      <a:pt x="351" y="1893"/>
                      <a:pt x="319" y="1893"/>
                    </a:cubicBezTo>
                    <a:close/>
                    <a:moveTo>
                      <a:pt x="319" y="2840"/>
                    </a:moveTo>
                    <a:cubicBezTo>
                      <a:pt x="146" y="2840"/>
                      <a:pt x="0" y="2966"/>
                      <a:pt x="37" y="3162"/>
                    </a:cubicBezTo>
                    <a:cubicBezTo>
                      <a:pt x="68" y="3332"/>
                      <a:pt x="155" y="3428"/>
                      <a:pt x="300" y="3428"/>
                    </a:cubicBezTo>
                    <a:cubicBezTo>
                      <a:pt x="330" y="3428"/>
                      <a:pt x="363" y="3424"/>
                      <a:pt x="398" y="3415"/>
                    </a:cubicBezTo>
                    <a:cubicBezTo>
                      <a:pt x="668" y="3351"/>
                      <a:pt x="692" y="2969"/>
                      <a:pt x="454" y="2865"/>
                    </a:cubicBezTo>
                    <a:cubicBezTo>
                      <a:pt x="443" y="2860"/>
                      <a:pt x="431" y="2857"/>
                      <a:pt x="417" y="2854"/>
                    </a:cubicBezTo>
                    <a:cubicBezTo>
                      <a:pt x="384" y="2844"/>
                      <a:pt x="351" y="2840"/>
                      <a:pt x="319" y="2840"/>
                    </a:cubicBezTo>
                    <a:close/>
                    <a:moveTo>
                      <a:pt x="319" y="3786"/>
                    </a:moveTo>
                    <a:cubicBezTo>
                      <a:pt x="146" y="3786"/>
                      <a:pt x="0" y="3913"/>
                      <a:pt x="37" y="4108"/>
                    </a:cubicBezTo>
                    <a:cubicBezTo>
                      <a:pt x="68" y="4278"/>
                      <a:pt x="155" y="4374"/>
                      <a:pt x="300" y="4374"/>
                    </a:cubicBezTo>
                    <a:cubicBezTo>
                      <a:pt x="330" y="4374"/>
                      <a:pt x="363" y="4370"/>
                      <a:pt x="398" y="4362"/>
                    </a:cubicBezTo>
                    <a:cubicBezTo>
                      <a:pt x="668" y="4297"/>
                      <a:pt x="692" y="3916"/>
                      <a:pt x="454" y="3812"/>
                    </a:cubicBezTo>
                    <a:cubicBezTo>
                      <a:pt x="443" y="3807"/>
                      <a:pt x="431" y="3803"/>
                      <a:pt x="417" y="3800"/>
                    </a:cubicBezTo>
                    <a:cubicBezTo>
                      <a:pt x="384" y="3791"/>
                      <a:pt x="351" y="3786"/>
                      <a:pt x="319" y="3786"/>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 name="Google Shape;2604;p42">
                <a:extLst>
                  <a:ext uri="{FF2B5EF4-FFF2-40B4-BE49-F238E27FC236}">
                    <a16:creationId xmlns:a16="http://schemas.microsoft.com/office/drawing/2014/main" id="{C27F6F28-0AA5-94A8-C97D-4CCB73B9C7C3}"/>
                  </a:ext>
                </a:extLst>
              </p:cNvPr>
              <p:cNvSpPr/>
              <p:nvPr/>
            </p:nvSpPr>
            <p:spPr>
              <a:xfrm>
                <a:off x="6956088" y="1049125"/>
                <a:ext cx="170700" cy="128425"/>
              </a:xfrm>
              <a:custGeom>
                <a:avLst/>
                <a:gdLst/>
                <a:ahLst/>
                <a:cxnLst/>
                <a:rect l="l" t="t" r="r" b="b"/>
                <a:pathLst>
                  <a:path w="6828" h="5137" extrusionOk="0">
                    <a:moveTo>
                      <a:pt x="1" y="1"/>
                    </a:moveTo>
                    <a:lnTo>
                      <a:pt x="1" y="5137"/>
                    </a:lnTo>
                    <a:lnTo>
                      <a:pt x="2815" y="5137"/>
                    </a:lnTo>
                    <a:lnTo>
                      <a:pt x="2815" y="1"/>
                    </a:lnTo>
                    <a:close/>
                    <a:moveTo>
                      <a:pt x="3705" y="1"/>
                    </a:moveTo>
                    <a:lnTo>
                      <a:pt x="3705" y="5137"/>
                    </a:lnTo>
                    <a:lnTo>
                      <a:pt x="4881" y="5137"/>
                    </a:lnTo>
                    <a:lnTo>
                      <a:pt x="4881" y="1"/>
                    </a:lnTo>
                    <a:close/>
                    <a:moveTo>
                      <a:pt x="5651" y="1"/>
                    </a:moveTo>
                    <a:lnTo>
                      <a:pt x="5651" y="5137"/>
                    </a:lnTo>
                    <a:lnTo>
                      <a:pt x="6828" y="5137"/>
                    </a:lnTo>
                    <a:lnTo>
                      <a:pt x="6828"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13" name="Google Shape;2605;p42">
                <a:extLst>
                  <a:ext uri="{FF2B5EF4-FFF2-40B4-BE49-F238E27FC236}">
                    <a16:creationId xmlns:a16="http://schemas.microsoft.com/office/drawing/2014/main" id="{C81C5D46-6089-9A25-C020-0D911B3D5C4A}"/>
                  </a:ext>
                </a:extLst>
              </p:cNvPr>
              <p:cNvSpPr/>
              <p:nvPr/>
            </p:nvSpPr>
            <p:spPr>
              <a:xfrm>
                <a:off x="6982063" y="1059850"/>
                <a:ext cx="17275" cy="109400"/>
              </a:xfrm>
              <a:custGeom>
                <a:avLst/>
                <a:gdLst/>
                <a:ahLst/>
                <a:cxnLst/>
                <a:rect l="l" t="t" r="r" b="b"/>
                <a:pathLst>
                  <a:path w="691" h="4376" extrusionOk="0">
                    <a:moveTo>
                      <a:pt x="373" y="1"/>
                    </a:moveTo>
                    <a:cubicBezTo>
                      <a:pt x="341" y="1"/>
                      <a:pt x="307" y="5"/>
                      <a:pt x="274" y="15"/>
                    </a:cubicBezTo>
                    <a:cubicBezTo>
                      <a:pt x="261" y="17"/>
                      <a:pt x="249" y="21"/>
                      <a:pt x="238" y="26"/>
                    </a:cubicBezTo>
                    <a:cubicBezTo>
                      <a:pt x="0" y="129"/>
                      <a:pt x="24" y="512"/>
                      <a:pt x="295" y="576"/>
                    </a:cubicBezTo>
                    <a:cubicBezTo>
                      <a:pt x="330" y="585"/>
                      <a:pt x="362" y="589"/>
                      <a:pt x="392" y="589"/>
                    </a:cubicBezTo>
                    <a:cubicBezTo>
                      <a:pt x="537" y="589"/>
                      <a:pt x="624" y="493"/>
                      <a:pt x="655" y="322"/>
                    </a:cubicBezTo>
                    <a:cubicBezTo>
                      <a:pt x="691" y="127"/>
                      <a:pt x="545" y="1"/>
                      <a:pt x="373" y="1"/>
                    </a:cubicBezTo>
                    <a:close/>
                    <a:moveTo>
                      <a:pt x="373" y="948"/>
                    </a:moveTo>
                    <a:cubicBezTo>
                      <a:pt x="341" y="948"/>
                      <a:pt x="307" y="952"/>
                      <a:pt x="274" y="961"/>
                    </a:cubicBezTo>
                    <a:lnTo>
                      <a:pt x="238" y="973"/>
                    </a:lnTo>
                    <a:cubicBezTo>
                      <a:pt x="0" y="1076"/>
                      <a:pt x="24" y="1459"/>
                      <a:pt x="295" y="1523"/>
                    </a:cubicBezTo>
                    <a:cubicBezTo>
                      <a:pt x="329" y="1531"/>
                      <a:pt x="361" y="1535"/>
                      <a:pt x="390" y="1535"/>
                    </a:cubicBezTo>
                    <a:cubicBezTo>
                      <a:pt x="536" y="1535"/>
                      <a:pt x="624" y="1438"/>
                      <a:pt x="655" y="1268"/>
                    </a:cubicBezTo>
                    <a:cubicBezTo>
                      <a:pt x="691" y="1074"/>
                      <a:pt x="545" y="948"/>
                      <a:pt x="373" y="948"/>
                    </a:cubicBezTo>
                    <a:close/>
                    <a:moveTo>
                      <a:pt x="373" y="1895"/>
                    </a:moveTo>
                    <a:cubicBezTo>
                      <a:pt x="341" y="1895"/>
                      <a:pt x="307" y="1900"/>
                      <a:pt x="274" y="1909"/>
                    </a:cubicBezTo>
                    <a:lnTo>
                      <a:pt x="238" y="1921"/>
                    </a:lnTo>
                    <a:cubicBezTo>
                      <a:pt x="0" y="2022"/>
                      <a:pt x="24" y="2406"/>
                      <a:pt x="295" y="2470"/>
                    </a:cubicBezTo>
                    <a:cubicBezTo>
                      <a:pt x="329" y="2479"/>
                      <a:pt x="361" y="2483"/>
                      <a:pt x="391" y="2483"/>
                    </a:cubicBezTo>
                    <a:cubicBezTo>
                      <a:pt x="537" y="2483"/>
                      <a:pt x="624" y="2387"/>
                      <a:pt x="655" y="2216"/>
                    </a:cubicBezTo>
                    <a:cubicBezTo>
                      <a:pt x="691" y="2021"/>
                      <a:pt x="545" y="1895"/>
                      <a:pt x="373" y="1895"/>
                    </a:cubicBezTo>
                    <a:close/>
                    <a:moveTo>
                      <a:pt x="373" y="2842"/>
                    </a:moveTo>
                    <a:cubicBezTo>
                      <a:pt x="341" y="2842"/>
                      <a:pt x="307" y="2846"/>
                      <a:pt x="274" y="2855"/>
                    </a:cubicBezTo>
                    <a:lnTo>
                      <a:pt x="238" y="2867"/>
                    </a:lnTo>
                    <a:cubicBezTo>
                      <a:pt x="0" y="2969"/>
                      <a:pt x="24" y="3353"/>
                      <a:pt x="295" y="3417"/>
                    </a:cubicBezTo>
                    <a:cubicBezTo>
                      <a:pt x="329" y="3425"/>
                      <a:pt x="361" y="3429"/>
                      <a:pt x="391" y="3429"/>
                    </a:cubicBezTo>
                    <a:cubicBezTo>
                      <a:pt x="537" y="3429"/>
                      <a:pt x="624" y="3333"/>
                      <a:pt x="655" y="3162"/>
                    </a:cubicBezTo>
                    <a:cubicBezTo>
                      <a:pt x="691" y="2968"/>
                      <a:pt x="545" y="2842"/>
                      <a:pt x="373" y="2842"/>
                    </a:cubicBezTo>
                    <a:close/>
                    <a:moveTo>
                      <a:pt x="373" y="3788"/>
                    </a:moveTo>
                    <a:cubicBezTo>
                      <a:pt x="341" y="3788"/>
                      <a:pt x="307" y="3793"/>
                      <a:pt x="274" y="3802"/>
                    </a:cubicBezTo>
                    <a:lnTo>
                      <a:pt x="238" y="3814"/>
                    </a:lnTo>
                    <a:cubicBezTo>
                      <a:pt x="0" y="3917"/>
                      <a:pt x="24" y="4299"/>
                      <a:pt x="295" y="4364"/>
                    </a:cubicBezTo>
                    <a:cubicBezTo>
                      <a:pt x="329" y="4372"/>
                      <a:pt x="361" y="4376"/>
                      <a:pt x="391" y="4376"/>
                    </a:cubicBezTo>
                    <a:cubicBezTo>
                      <a:pt x="537" y="4376"/>
                      <a:pt x="624" y="4280"/>
                      <a:pt x="655" y="4109"/>
                    </a:cubicBezTo>
                    <a:cubicBezTo>
                      <a:pt x="691" y="3915"/>
                      <a:pt x="545" y="3788"/>
                      <a:pt x="373" y="3788"/>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 name="Google Shape;2606;p42">
                <a:extLst>
                  <a:ext uri="{FF2B5EF4-FFF2-40B4-BE49-F238E27FC236}">
                    <a16:creationId xmlns:a16="http://schemas.microsoft.com/office/drawing/2014/main" id="{7A2D9BA4-51A2-CC20-5459-1B0C91F316BB}"/>
                  </a:ext>
                </a:extLst>
              </p:cNvPr>
              <p:cNvSpPr/>
              <p:nvPr/>
            </p:nvSpPr>
            <p:spPr>
              <a:xfrm>
                <a:off x="7215750" y="1092437"/>
                <a:ext cx="289625" cy="42151"/>
              </a:xfrm>
              <a:custGeom>
                <a:avLst/>
                <a:gdLst/>
                <a:ahLst/>
                <a:cxnLst/>
                <a:rect l="l" t="t" r="r" b="b"/>
                <a:pathLst>
                  <a:path w="11585" h="1457" extrusionOk="0">
                    <a:moveTo>
                      <a:pt x="11585" y="895"/>
                    </a:moveTo>
                    <a:lnTo>
                      <a:pt x="11585" y="895"/>
                    </a:lnTo>
                    <a:cubicBezTo>
                      <a:pt x="11585" y="895"/>
                      <a:pt x="11585" y="895"/>
                      <a:pt x="11585" y="895"/>
                    </a:cubicBezTo>
                    <a:cubicBezTo>
                      <a:pt x="11585" y="895"/>
                      <a:pt x="11585" y="895"/>
                      <a:pt x="11585" y="895"/>
                    </a:cubicBezTo>
                    <a:close/>
                    <a:moveTo>
                      <a:pt x="7676" y="1045"/>
                    </a:moveTo>
                    <a:cubicBezTo>
                      <a:pt x="7676" y="1045"/>
                      <a:pt x="7676" y="1045"/>
                      <a:pt x="7676" y="1045"/>
                    </a:cubicBezTo>
                    <a:lnTo>
                      <a:pt x="7676" y="1045"/>
                    </a:lnTo>
                    <a:cubicBezTo>
                      <a:pt x="7676" y="1045"/>
                      <a:pt x="7676" y="1045"/>
                      <a:pt x="7676" y="1045"/>
                    </a:cubicBezTo>
                    <a:close/>
                    <a:moveTo>
                      <a:pt x="10391" y="1144"/>
                    </a:moveTo>
                    <a:lnTo>
                      <a:pt x="10391" y="1144"/>
                    </a:lnTo>
                    <a:cubicBezTo>
                      <a:pt x="10391" y="1144"/>
                      <a:pt x="10391" y="1144"/>
                      <a:pt x="10391" y="1144"/>
                    </a:cubicBezTo>
                    <a:cubicBezTo>
                      <a:pt x="10391" y="1144"/>
                      <a:pt x="10391" y="1144"/>
                      <a:pt x="10391" y="1144"/>
                    </a:cubicBezTo>
                    <a:close/>
                    <a:moveTo>
                      <a:pt x="3643" y="1"/>
                    </a:moveTo>
                    <a:cubicBezTo>
                      <a:pt x="3604" y="1"/>
                      <a:pt x="3566" y="2"/>
                      <a:pt x="3527" y="6"/>
                    </a:cubicBezTo>
                    <a:cubicBezTo>
                      <a:pt x="3349" y="23"/>
                      <a:pt x="3214" y="112"/>
                      <a:pt x="3071" y="187"/>
                    </a:cubicBezTo>
                    <a:cubicBezTo>
                      <a:pt x="2907" y="221"/>
                      <a:pt x="2264" y="370"/>
                      <a:pt x="2109" y="503"/>
                    </a:cubicBezTo>
                    <a:cubicBezTo>
                      <a:pt x="1917" y="474"/>
                      <a:pt x="1733" y="460"/>
                      <a:pt x="1559" y="460"/>
                    </a:cubicBezTo>
                    <a:cubicBezTo>
                      <a:pt x="1311" y="460"/>
                      <a:pt x="1082" y="489"/>
                      <a:pt x="873" y="545"/>
                    </a:cubicBezTo>
                    <a:cubicBezTo>
                      <a:pt x="749" y="579"/>
                      <a:pt x="124" y="758"/>
                      <a:pt x="12" y="978"/>
                    </a:cubicBezTo>
                    <a:cubicBezTo>
                      <a:pt x="9" y="984"/>
                      <a:pt x="7" y="990"/>
                      <a:pt x="6" y="997"/>
                    </a:cubicBezTo>
                    <a:cubicBezTo>
                      <a:pt x="0" y="1027"/>
                      <a:pt x="14" y="1056"/>
                      <a:pt x="43" y="1071"/>
                    </a:cubicBezTo>
                    <a:cubicBezTo>
                      <a:pt x="53" y="1076"/>
                      <a:pt x="64" y="1078"/>
                      <a:pt x="75" y="1078"/>
                    </a:cubicBezTo>
                    <a:cubicBezTo>
                      <a:pt x="100" y="1078"/>
                      <a:pt x="124" y="1064"/>
                      <a:pt x="136" y="1040"/>
                    </a:cubicBezTo>
                    <a:cubicBezTo>
                      <a:pt x="195" y="925"/>
                      <a:pt x="569" y="771"/>
                      <a:pt x="911" y="679"/>
                    </a:cubicBezTo>
                    <a:cubicBezTo>
                      <a:pt x="1109" y="625"/>
                      <a:pt x="1326" y="598"/>
                      <a:pt x="1561" y="598"/>
                    </a:cubicBezTo>
                    <a:cubicBezTo>
                      <a:pt x="1737" y="598"/>
                      <a:pt x="1924" y="614"/>
                      <a:pt x="2121" y="644"/>
                    </a:cubicBezTo>
                    <a:cubicBezTo>
                      <a:pt x="2130" y="647"/>
                      <a:pt x="2138" y="650"/>
                      <a:pt x="2146" y="650"/>
                    </a:cubicBezTo>
                    <a:cubicBezTo>
                      <a:pt x="2149" y="650"/>
                      <a:pt x="2151" y="650"/>
                      <a:pt x="2153" y="649"/>
                    </a:cubicBezTo>
                    <a:cubicBezTo>
                      <a:pt x="2292" y="672"/>
                      <a:pt x="2436" y="700"/>
                      <a:pt x="2586" y="738"/>
                    </a:cubicBezTo>
                    <a:cubicBezTo>
                      <a:pt x="2826" y="798"/>
                      <a:pt x="3062" y="862"/>
                      <a:pt x="3296" y="925"/>
                    </a:cubicBezTo>
                    <a:cubicBezTo>
                      <a:pt x="4161" y="1160"/>
                      <a:pt x="4985" y="1384"/>
                      <a:pt x="5904" y="1384"/>
                    </a:cubicBezTo>
                    <a:cubicBezTo>
                      <a:pt x="6014" y="1384"/>
                      <a:pt x="6125" y="1381"/>
                      <a:pt x="6237" y="1374"/>
                    </a:cubicBezTo>
                    <a:cubicBezTo>
                      <a:pt x="6389" y="1407"/>
                      <a:pt x="6537" y="1456"/>
                      <a:pt x="6695" y="1456"/>
                    </a:cubicBezTo>
                    <a:cubicBezTo>
                      <a:pt x="6725" y="1456"/>
                      <a:pt x="6756" y="1454"/>
                      <a:pt x="6787" y="1450"/>
                    </a:cubicBezTo>
                    <a:cubicBezTo>
                      <a:pt x="7135" y="1403"/>
                      <a:pt x="7399" y="1197"/>
                      <a:pt x="7676" y="1045"/>
                    </a:cubicBezTo>
                    <a:lnTo>
                      <a:pt x="7676" y="1045"/>
                    </a:lnTo>
                    <a:cubicBezTo>
                      <a:pt x="7674" y="1046"/>
                      <a:pt x="7672" y="1046"/>
                      <a:pt x="7669" y="1046"/>
                    </a:cubicBezTo>
                    <a:cubicBezTo>
                      <a:pt x="7628" y="1046"/>
                      <a:pt x="7449" y="985"/>
                      <a:pt x="7418" y="979"/>
                    </a:cubicBezTo>
                    <a:cubicBezTo>
                      <a:pt x="7334" y="959"/>
                      <a:pt x="7255" y="950"/>
                      <a:pt x="7170" y="945"/>
                    </a:cubicBezTo>
                    <a:cubicBezTo>
                      <a:pt x="7085" y="940"/>
                      <a:pt x="6998" y="931"/>
                      <a:pt x="6912" y="931"/>
                    </a:cubicBezTo>
                    <a:cubicBezTo>
                      <a:pt x="6833" y="931"/>
                      <a:pt x="6755" y="939"/>
                      <a:pt x="6681" y="965"/>
                    </a:cubicBezTo>
                    <a:cubicBezTo>
                      <a:pt x="6500" y="1028"/>
                      <a:pt x="6352" y="1088"/>
                      <a:pt x="6200" y="1184"/>
                    </a:cubicBezTo>
                    <a:cubicBezTo>
                      <a:pt x="6174" y="1200"/>
                      <a:pt x="6138" y="1219"/>
                      <a:pt x="6103" y="1241"/>
                    </a:cubicBezTo>
                    <a:cubicBezTo>
                      <a:pt x="6037" y="1243"/>
                      <a:pt x="5971" y="1244"/>
                      <a:pt x="5905" y="1244"/>
                    </a:cubicBezTo>
                    <a:cubicBezTo>
                      <a:pt x="5191" y="1244"/>
                      <a:pt x="4530" y="1105"/>
                      <a:pt x="3862" y="933"/>
                    </a:cubicBezTo>
                    <a:cubicBezTo>
                      <a:pt x="4317" y="917"/>
                      <a:pt x="4762" y="811"/>
                      <a:pt x="5282" y="674"/>
                    </a:cubicBezTo>
                    <a:cubicBezTo>
                      <a:pt x="5662" y="573"/>
                      <a:pt x="6071" y="489"/>
                      <a:pt x="6521" y="421"/>
                    </a:cubicBezTo>
                    <a:cubicBezTo>
                      <a:pt x="6529" y="424"/>
                      <a:pt x="6538" y="426"/>
                      <a:pt x="6548" y="426"/>
                    </a:cubicBezTo>
                    <a:cubicBezTo>
                      <a:pt x="6551" y="426"/>
                      <a:pt x="6555" y="425"/>
                      <a:pt x="6559" y="425"/>
                    </a:cubicBezTo>
                    <a:cubicBezTo>
                      <a:pt x="6596" y="417"/>
                      <a:pt x="6638" y="413"/>
                      <a:pt x="6684" y="413"/>
                    </a:cubicBezTo>
                    <a:cubicBezTo>
                      <a:pt x="6994" y="413"/>
                      <a:pt x="7475" y="576"/>
                      <a:pt x="7713" y="674"/>
                    </a:cubicBezTo>
                    <a:cubicBezTo>
                      <a:pt x="8082" y="826"/>
                      <a:pt x="8432" y="954"/>
                      <a:pt x="8824" y="1047"/>
                    </a:cubicBezTo>
                    <a:cubicBezTo>
                      <a:pt x="8854" y="1061"/>
                      <a:pt x="8884" y="1076"/>
                      <a:pt x="8907" y="1088"/>
                    </a:cubicBezTo>
                    <a:cubicBezTo>
                      <a:pt x="9067" y="1175"/>
                      <a:pt x="9222" y="1227"/>
                      <a:pt x="9408" y="1279"/>
                    </a:cubicBezTo>
                    <a:cubicBezTo>
                      <a:pt x="9466" y="1296"/>
                      <a:pt x="9526" y="1302"/>
                      <a:pt x="9585" y="1302"/>
                    </a:cubicBezTo>
                    <a:cubicBezTo>
                      <a:pt x="9690" y="1302"/>
                      <a:pt x="9795" y="1284"/>
                      <a:pt x="9897" y="1273"/>
                    </a:cubicBezTo>
                    <a:cubicBezTo>
                      <a:pt x="9982" y="1263"/>
                      <a:pt x="10060" y="1248"/>
                      <a:pt x="10141" y="1226"/>
                    </a:cubicBezTo>
                    <a:cubicBezTo>
                      <a:pt x="10171" y="1217"/>
                      <a:pt x="10349" y="1144"/>
                      <a:pt x="10386" y="1144"/>
                    </a:cubicBezTo>
                    <a:cubicBezTo>
                      <a:pt x="10388" y="1144"/>
                      <a:pt x="10390" y="1144"/>
                      <a:pt x="10391" y="1144"/>
                    </a:cubicBezTo>
                    <a:lnTo>
                      <a:pt x="10391" y="1144"/>
                    </a:lnTo>
                    <a:cubicBezTo>
                      <a:pt x="10099" y="1010"/>
                      <a:pt x="9816" y="818"/>
                      <a:pt x="9464" y="790"/>
                    </a:cubicBezTo>
                    <a:cubicBezTo>
                      <a:pt x="9445" y="789"/>
                      <a:pt x="9427" y="788"/>
                      <a:pt x="9408" y="788"/>
                    </a:cubicBezTo>
                    <a:cubicBezTo>
                      <a:pt x="9215" y="788"/>
                      <a:pt x="9044" y="869"/>
                      <a:pt x="8862" y="913"/>
                    </a:cubicBezTo>
                    <a:cubicBezTo>
                      <a:pt x="8477" y="822"/>
                      <a:pt x="8130" y="696"/>
                      <a:pt x="7767" y="545"/>
                    </a:cubicBezTo>
                    <a:cubicBezTo>
                      <a:pt x="7746" y="537"/>
                      <a:pt x="7451" y="417"/>
                      <a:pt x="7132" y="339"/>
                    </a:cubicBezTo>
                    <a:cubicBezTo>
                      <a:pt x="7188" y="333"/>
                      <a:pt x="7241" y="326"/>
                      <a:pt x="7296" y="321"/>
                    </a:cubicBezTo>
                    <a:lnTo>
                      <a:pt x="7445" y="305"/>
                    </a:lnTo>
                    <a:cubicBezTo>
                      <a:pt x="7798" y="266"/>
                      <a:pt x="8165" y="226"/>
                      <a:pt x="8527" y="226"/>
                    </a:cubicBezTo>
                    <a:cubicBezTo>
                      <a:pt x="8556" y="226"/>
                      <a:pt x="8586" y="226"/>
                      <a:pt x="8616" y="227"/>
                    </a:cubicBezTo>
                    <a:cubicBezTo>
                      <a:pt x="9136" y="237"/>
                      <a:pt x="9638" y="337"/>
                      <a:pt x="10130" y="456"/>
                    </a:cubicBezTo>
                    <a:cubicBezTo>
                      <a:pt x="10266" y="579"/>
                      <a:pt x="10356" y="737"/>
                      <a:pt x="10553" y="812"/>
                    </a:cubicBezTo>
                    <a:cubicBezTo>
                      <a:pt x="10745" y="885"/>
                      <a:pt x="10959" y="898"/>
                      <a:pt x="11174" y="898"/>
                    </a:cubicBezTo>
                    <a:cubicBezTo>
                      <a:pt x="11286" y="898"/>
                      <a:pt x="11397" y="894"/>
                      <a:pt x="11506" y="894"/>
                    </a:cubicBezTo>
                    <a:cubicBezTo>
                      <a:pt x="11533" y="894"/>
                      <a:pt x="11559" y="895"/>
                      <a:pt x="11585" y="895"/>
                    </a:cubicBezTo>
                    <a:lnTo>
                      <a:pt x="11585" y="895"/>
                    </a:lnTo>
                    <a:cubicBezTo>
                      <a:pt x="11559" y="894"/>
                      <a:pt x="11452" y="745"/>
                      <a:pt x="11432" y="724"/>
                    </a:cubicBezTo>
                    <a:cubicBezTo>
                      <a:pt x="11381" y="673"/>
                      <a:pt x="11327" y="628"/>
                      <a:pt x="11263" y="585"/>
                    </a:cubicBezTo>
                    <a:cubicBezTo>
                      <a:pt x="11141" y="504"/>
                      <a:pt x="11023" y="405"/>
                      <a:pt x="10858" y="379"/>
                    </a:cubicBezTo>
                    <a:cubicBezTo>
                      <a:pt x="10690" y="351"/>
                      <a:pt x="10542" y="331"/>
                      <a:pt x="10377" y="331"/>
                    </a:cubicBezTo>
                    <a:cubicBezTo>
                      <a:pt x="10351" y="331"/>
                      <a:pt x="10325" y="332"/>
                      <a:pt x="10298" y="333"/>
                    </a:cubicBezTo>
                    <a:cubicBezTo>
                      <a:pt x="10290" y="333"/>
                      <a:pt x="10282" y="333"/>
                      <a:pt x="10273" y="333"/>
                    </a:cubicBezTo>
                    <a:cubicBezTo>
                      <a:pt x="10255" y="333"/>
                      <a:pt x="10234" y="333"/>
                      <a:pt x="10213" y="333"/>
                    </a:cubicBezTo>
                    <a:cubicBezTo>
                      <a:pt x="9698" y="205"/>
                      <a:pt x="9169" y="100"/>
                      <a:pt x="8617" y="88"/>
                    </a:cubicBezTo>
                    <a:cubicBezTo>
                      <a:pt x="8583" y="87"/>
                      <a:pt x="8549" y="87"/>
                      <a:pt x="8514" y="87"/>
                    </a:cubicBezTo>
                    <a:cubicBezTo>
                      <a:pt x="8148" y="87"/>
                      <a:pt x="7783" y="127"/>
                      <a:pt x="7429" y="166"/>
                    </a:cubicBezTo>
                    <a:lnTo>
                      <a:pt x="7281" y="182"/>
                    </a:lnTo>
                    <a:cubicBezTo>
                      <a:pt x="6506" y="264"/>
                      <a:pt x="5841" y="382"/>
                      <a:pt x="5248" y="539"/>
                    </a:cubicBezTo>
                    <a:cubicBezTo>
                      <a:pt x="4691" y="686"/>
                      <a:pt x="4223" y="797"/>
                      <a:pt x="3738" y="797"/>
                    </a:cubicBezTo>
                    <a:cubicBezTo>
                      <a:pt x="3542" y="797"/>
                      <a:pt x="3344" y="779"/>
                      <a:pt x="3135" y="738"/>
                    </a:cubicBezTo>
                    <a:lnTo>
                      <a:pt x="3131" y="738"/>
                    </a:lnTo>
                    <a:cubicBezTo>
                      <a:pt x="2961" y="692"/>
                      <a:pt x="2793" y="646"/>
                      <a:pt x="2619" y="603"/>
                    </a:cubicBezTo>
                    <a:cubicBezTo>
                      <a:pt x="2519" y="577"/>
                      <a:pt x="2421" y="557"/>
                      <a:pt x="2327" y="539"/>
                    </a:cubicBezTo>
                    <a:cubicBezTo>
                      <a:pt x="2488" y="480"/>
                      <a:pt x="2763" y="405"/>
                      <a:pt x="2949" y="358"/>
                    </a:cubicBezTo>
                    <a:cubicBezTo>
                      <a:pt x="2996" y="371"/>
                      <a:pt x="3043" y="384"/>
                      <a:pt x="3078" y="395"/>
                    </a:cubicBezTo>
                    <a:cubicBezTo>
                      <a:pt x="3260" y="450"/>
                      <a:pt x="3428" y="473"/>
                      <a:pt x="3624" y="492"/>
                    </a:cubicBezTo>
                    <a:cubicBezTo>
                      <a:pt x="3642" y="494"/>
                      <a:pt x="3661" y="494"/>
                      <a:pt x="3679" y="494"/>
                    </a:cubicBezTo>
                    <a:cubicBezTo>
                      <a:pt x="3826" y="494"/>
                      <a:pt x="3963" y="440"/>
                      <a:pt x="4098" y="398"/>
                    </a:cubicBezTo>
                    <a:cubicBezTo>
                      <a:pt x="4177" y="374"/>
                      <a:pt x="4248" y="346"/>
                      <a:pt x="4319" y="310"/>
                    </a:cubicBezTo>
                    <a:cubicBezTo>
                      <a:pt x="4348" y="295"/>
                      <a:pt x="4507" y="187"/>
                      <a:pt x="4536" y="187"/>
                    </a:cubicBezTo>
                    <a:cubicBezTo>
                      <a:pt x="4536" y="187"/>
                      <a:pt x="4537" y="187"/>
                      <a:pt x="4538" y="187"/>
                    </a:cubicBezTo>
                    <a:cubicBezTo>
                      <a:pt x="4248" y="117"/>
                      <a:pt x="3952" y="1"/>
                      <a:pt x="3643"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pic>
        <p:nvPicPr>
          <p:cNvPr id="7170" name="Picture 2" descr="20 Tips for Mastering the Art of Public Speaking | Inc.com">
            <a:extLst>
              <a:ext uri="{FF2B5EF4-FFF2-40B4-BE49-F238E27FC236}">
                <a16:creationId xmlns:a16="http://schemas.microsoft.com/office/drawing/2014/main" id="{2A71B4B3-F6E9-9E7F-D0B5-AF8792482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74" r="19405"/>
          <a:stretch/>
        </p:blipFill>
        <p:spPr bwMode="auto">
          <a:xfrm>
            <a:off x="5830222" y="895584"/>
            <a:ext cx="2898559" cy="2931337"/>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2538;p42">
            <a:extLst>
              <a:ext uri="{FF2B5EF4-FFF2-40B4-BE49-F238E27FC236}">
                <a16:creationId xmlns:a16="http://schemas.microsoft.com/office/drawing/2014/main" id="{C90C5EA6-1660-B372-815A-5C27F595017C}"/>
              </a:ext>
            </a:extLst>
          </p:cNvPr>
          <p:cNvSpPr txBox="1">
            <a:spLocks/>
          </p:cNvSpPr>
          <p:nvPr/>
        </p:nvSpPr>
        <p:spPr>
          <a:xfrm>
            <a:off x="2084959" y="3261571"/>
            <a:ext cx="3690600" cy="1063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9pPr>
          </a:lstStyle>
          <a:p>
            <a:pPr marL="0" indent="0">
              <a:buClr>
                <a:schemeClr val="dk1"/>
              </a:buClr>
              <a:buSzPts val="1100"/>
              <a:buNone/>
            </a:pPr>
            <a:r>
              <a:rPr lang="es-ES" b="1" i="1" dirty="0">
                <a:solidFill>
                  <a:schemeClr val="tx2">
                    <a:lumMod val="75000"/>
                  </a:schemeClr>
                </a:solidFill>
              </a:rPr>
              <a:t>Importante:</a:t>
            </a:r>
          </a:p>
          <a:p>
            <a:pPr marL="0" indent="0">
              <a:buClr>
                <a:schemeClr val="dk1"/>
              </a:buClr>
              <a:buSzPts val="1100"/>
              <a:buNone/>
            </a:pPr>
            <a:r>
              <a:rPr lang="es-ES" i="1" dirty="0">
                <a:solidFill>
                  <a:schemeClr val="tx2">
                    <a:lumMod val="75000"/>
                  </a:schemeClr>
                </a:solidFill>
              </a:rPr>
              <a:t>Es una habilidad que normalmente no se enseña. Puede ser aprendida, pero requiere práctica y retroalimentación.</a:t>
            </a:r>
          </a:p>
        </p:txBody>
      </p:sp>
      <p:sp>
        <p:nvSpPr>
          <p:cNvPr id="48" name="Google Shape;2538;p42">
            <a:extLst>
              <a:ext uri="{FF2B5EF4-FFF2-40B4-BE49-F238E27FC236}">
                <a16:creationId xmlns:a16="http://schemas.microsoft.com/office/drawing/2014/main" id="{63FFC044-E5EC-755B-649F-98A2D89A0E82}"/>
              </a:ext>
            </a:extLst>
          </p:cNvPr>
          <p:cNvSpPr txBox="1">
            <a:spLocks/>
          </p:cNvSpPr>
          <p:nvPr/>
        </p:nvSpPr>
        <p:spPr>
          <a:xfrm>
            <a:off x="769591" y="925560"/>
            <a:ext cx="4520867" cy="1994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9pPr>
          </a:lstStyle>
          <a:p>
            <a:pPr marL="285744" indent="-285744">
              <a:buClr>
                <a:schemeClr val="dk1"/>
              </a:buClr>
              <a:buSzPts val="1100"/>
            </a:pPr>
            <a:r>
              <a:rPr lang="es-ES" sz="2400" dirty="0"/>
              <a:t>Particular</a:t>
            </a:r>
          </a:p>
          <a:p>
            <a:pPr marL="285744" indent="-285744">
              <a:buClr>
                <a:schemeClr val="dk1"/>
              </a:buClr>
              <a:buSzPts val="1100"/>
            </a:pPr>
            <a:r>
              <a:rPr lang="es-ES" sz="2400" dirty="0"/>
              <a:t>Unidireccional</a:t>
            </a:r>
          </a:p>
          <a:p>
            <a:pPr marL="285744" indent="-285744">
              <a:buClr>
                <a:schemeClr val="dk1"/>
              </a:buClr>
              <a:buSzPts val="1100"/>
            </a:pPr>
            <a:r>
              <a:rPr lang="es-ES" sz="2400" dirty="0"/>
              <a:t>Empatía</a:t>
            </a:r>
          </a:p>
        </p:txBody>
      </p:sp>
    </p:spTree>
    <p:extLst>
      <p:ext uri="{BB962C8B-B14F-4D97-AF65-F5344CB8AC3E}">
        <p14:creationId xmlns:p14="http://schemas.microsoft.com/office/powerpoint/2010/main" val="407577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42" name="Google Shape;2537;p42">
            <a:extLst>
              <a:ext uri="{FF2B5EF4-FFF2-40B4-BE49-F238E27FC236}">
                <a16:creationId xmlns:a16="http://schemas.microsoft.com/office/drawing/2014/main" id="{2F718F36-3BEC-6C01-28EF-54B89EECA69A}"/>
              </a:ext>
            </a:extLst>
          </p:cNvPr>
          <p:cNvSpPr txBox="1">
            <a:spLocks/>
          </p:cNvSpPr>
          <p:nvPr/>
        </p:nvSpPr>
        <p:spPr>
          <a:xfrm>
            <a:off x="0" y="2040"/>
            <a:ext cx="9144000" cy="611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Hepta Slab Medium"/>
              <a:buNone/>
              <a:defRPr sz="3200" b="0" i="0" u="none" strike="noStrike" cap="none">
                <a:solidFill>
                  <a:schemeClr val="dk1"/>
                </a:solidFill>
                <a:latin typeface="Hepta Slab Medium"/>
                <a:ea typeface="Hepta Slab Medium"/>
                <a:cs typeface="Hepta Slab Medium"/>
                <a:sym typeface="Hepta Slab Medium"/>
              </a:defRPr>
            </a:lvl1pPr>
            <a:lvl2pPr marR="0" lvl="1"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2pPr>
            <a:lvl3pPr marR="0" lvl="2"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3pPr>
            <a:lvl4pPr marR="0" lvl="3"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4pPr>
            <a:lvl5pPr marR="0" lvl="4"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5pPr>
            <a:lvl6pPr marR="0" lvl="5"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6pPr>
            <a:lvl7pPr marR="0" lvl="6"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7pPr>
            <a:lvl8pPr marR="0" lvl="7"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8pPr>
            <a:lvl9pPr marR="0" lvl="8"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9pPr>
          </a:lstStyle>
          <a:p>
            <a:r>
              <a:rPr lang="en-US" dirty="0" err="1"/>
              <a:t>Ingrediente</a:t>
            </a:r>
            <a:r>
              <a:rPr lang="en-US" dirty="0"/>
              <a:t> 2: </a:t>
            </a:r>
            <a:r>
              <a:rPr lang="en-US" dirty="0" err="1">
                <a:solidFill>
                  <a:schemeClr val="tx1">
                    <a:lumMod val="60000"/>
                    <a:lumOff val="40000"/>
                  </a:schemeClr>
                </a:solidFill>
              </a:rPr>
              <a:t>Narrativa</a:t>
            </a:r>
            <a:r>
              <a:rPr lang="en-US" dirty="0">
                <a:solidFill>
                  <a:schemeClr val="tx1">
                    <a:lumMod val="60000"/>
                    <a:lumOff val="40000"/>
                  </a:schemeClr>
                </a:solidFill>
              </a:rPr>
              <a:t> (Storytelling)</a:t>
            </a:r>
          </a:p>
        </p:txBody>
      </p:sp>
      <p:sp>
        <p:nvSpPr>
          <p:cNvPr id="2538" name="Google Shape;2538;p42"/>
          <p:cNvSpPr txBox="1">
            <a:spLocks noGrp="1"/>
          </p:cNvSpPr>
          <p:nvPr>
            <p:ph type="subTitle" idx="1"/>
          </p:nvPr>
        </p:nvSpPr>
        <p:spPr>
          <a:xfrm>
            <a:off x="770205" y="909941"/>
            <a:ext cx="3690600" cy="1994700"/>
          </a:xfrm>
          <a:prstGeom prst="rect">
            <a:avLst/>
          </a:prstGeom>
        </p:spPr>
        <p:txBody>
          <a:bodyPr spcFirstLastPara="1" wrap="square" lIns="91425" tIns="91425" rIns="91425" bIns="91425" anchor="ctr" anchorCtr="0">
            <a:noAutofit/>
          </a:bodyPr>
          <a:lstStyle/>
          <a:p>
            <a:pPr marL="285744" indent="-285744">
              <a:buClr>
                <a:schemeClr val="dk1"/>
              </a:buClr>
              <a:buSzPts val="1100"/>
            </a:pPr>
            <a:r>
              <a:rPr lang="es-ES" sz="2400" dirty="0"/>
              <a:t>Precisión</a:t>
            </a:r>
          </a:p>
          <a:p>
            <a:pPr marL="285744" indent="-285744">
              <a:buClr>
                <a:schemeClr val="dk1"/>
              </a:buClr>
              <a:buSzPts val="1100"/>
            </a:pPr>
            <a:r>
              <a:rPr lang="es-ES" sz="2400" dirty="0"/>
              <a:t>Conflicto</a:t>
            </a:r>
          </a:p>
          <a:p>
            <a:pPr marL="285744" indent="-285744">
              <a:buClr>
                <a:schemeClr val="dk1"/>
              </a:buClr>
              <a:buSzPts val="1100"/>
            </a:pPr>
            <a:r>
              <a:rPr lang="es-ES" sz="2400" dirty="0"/>
              <a:t>Sorpresa</a:t>
            </a:r>
          </a:p>
        </p:txBody>
      </p:sp>
      <p:grpSp>
        <p:nvGrpSpPr>
          <p:cNvPr id="2" name="Group 1">
            <a:extLst>
              <a:ext uri="{FF2B5EF4-FFF2-40B4-BE49-F238E27FC236}">
                <a16:creationId xmlns:a16="http://schemas.microsoft.com/office/drawing/2014/main" id="{90393F55-CC6D-2E2B-74E8-7912CECD4E66}"/>
              </a:ext>
            </a:extLst>
          </p:cNvPr>
          <p:cNvGrpSpPr/>
          <p:nvPr/>
        </p:nvGrpSpPr>
        <p:grpSpPr>
          <a:xfrm>
            <a:off x="-776515" y="3377791"/>
            <a:ext cx="2630911" cy="1416443"/>
            <a:chOff x="4579825" y="2777533"/>
            <a:chExt cx="4001942" cy="2154586"/>
          </a:xfrm>
        </p:grpSpPr>
        <p:sp>
          <p:nvSpPr>
            <p:cNvPr id="3" name="Google Shape;2536;p42">
              <a:extLst>
                <a:ext uri="{FF2B5EF4-FFF2-40B4-BE49-F238E27FC236}">
                  <a16:creationId xmlns:a16="http://schemas.microsoft.com/office/drawing/2014/main" id="{B8C63C10-A53C-93DF-D86F-CFE30523913C}"/>
                </a:ext>
              </a:extLst>
            </p:cNvPr>
            <p:cNvSpPr/>
            <p:nvPr/>
          </p:nvSpPr>
          <p:spPr>
            <a:xfrm>
              <a:off x="4579825" y="4737950"/>
              <a:ext cx="4001942" cy="194169"/>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grpSp>
          <p:nvGrpSpPr>
            <p:cNvPr id="4" name="Google Shape;2563;p42">
              <a:extLst>
                <a:ext uri="{FF2B5EF4-FFF2-40B4-BE49-F238E27FC236}">
                  <a16:creationId xmlns:a16="http://schemas.microsoft.com/office/drawing/2014/main" id="{0F6A384B-1085-FA54-7492-1108B6994304}"/>
                </a:ext>
              </a:extLst>
            </p:cNvPr>
            <p:cNvGrpSpPr/>
            <p:nvPr/>
          </p:nvGrpSpPr>
          <p:grpSpPr>
            <a:xfrm rot="16200000">
              <a:off x="6892683" y="3316173"/>
              <a:ext cx="543920" cy="2461031"/>
              <a:chOff x="3416200" y="1908925"/>
              <a:chExt cx="291975" cy="1321075"/>
            </a:xfrm>
          </p:grpSpPr>
          <p:sp>
            <p:nvSpPr>
              <p:cNvPr id="29" name="Google Shape;2564;p42">
                <a:extLst>
                  <a:ext uri="{FF2B5EF4-FFF2-40B4-BE49-F238E27FC236}">
                    <a16:creationId xmlns:a16="http://schemas.microsoft.com/office/drawing/2014/main" id="{B944DDEA-4A1C-3BBA-06DB-CCDE5F3689C1}"/>
                  </a:ext>
                </a:extLst>
              </p:cNvPr>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 name="Google Shape;2565;p42">
                <a:extLst>
                  <a:ext uri="{FF2B5EF4-FFF2-40B4-BE49-F238E27FC236}">
                    <a16:creationId xmlns:a16="http://schemas.microsoft.com/office/drawing/2014/main" id="{C1969AA9-8D6E-AEFC-5441-943B5F112900}"/>
                  </a:ext>
                </a:extLst>
              </p:cNvPr>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1" name="Google Shape;2566;p42">
                <a:extLst>
                  <a:ext uri="{FF2B5EF4-FFF2-40B4-BE49-F238E27FC236}">
                    <a16:creationId xmlns:a16="http://schemas.microsoft.com/office/drawing/2014/main" id="{030CD167-8C05-4AE9-366C-5D835D8BAE16}"/>
                  </a:ext>
                </a:extLst>
              </p:cNvPr>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 name="Google Shape;2567;p42">
                <a:extLst>
                  <a:ext uri="{FF2B5EF4-FFF2-40B4-BE49-F238E27FC236}">
                    <a16:creationId xmlns:a16="http://schemas.microsoft.com/office/drawing/2014/main" id="{4A342F3E-4220-0FCC-2A91-68D351FEEBD1}"/>
                  </a:ext>
                </a:extLst>
              </p:cNvPr>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 name="Google Shape;2568;p42">
                <a:extLst>
                  <a:ext uri="{FF2B5EF4-FFF2-40B4-BE49-F238E27FC236}">
                    <a16:creationId xmlns:a16="http://schemas.microsoft.com/office/drawing/2014/main" id="{646F95D2-3F25-C238-BCF9-E6A1AD1CA1C8}"/>
                  </a:ext>
                </a:extLst>
              </p:cNvPr>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 name="Google Shape;2569;p42">
                <a:extLst>
                  <a:ext uri="{FF2B5EF4-FFF2-40B4-BE49-F238E27FC236}">
                    <a16:creationId xmlns:a16="http://schemas.microsoft.com/office/drawing/2014/main" id="{1A922CC8-E552-5E0E-D65C-EF2126E24501}"/>
                  </a:ext>
                </a:extLst>
              </p:cNvPr>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 name="Google Shape;2570;p42">
                <a:extLst>
                  <a:ext uri="{FF2B5EF4-FFF2-40B4-BE49-F238E27FC236}">
                    <a16:creationId xmlns:a16="http://schemas.microsoft.com/office/drawing/2014/main" id="{03BCE90D-EF5D-B9E3-F28C-15FFB0F66A94}"/>
                  </a:ext>
                </a:extLst>
              </p:cNvPr>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 name="Google Shape;2571;p42">
                <a:extLst>
                  <a:ext uri="{FF2B5EF4-FFF2-40B4-BE49-F238E27FC236}">
                    <a16:creationId xmlns:a16="http://schemas.microsoft.com/office/drawing/2014/main" id="{3472EB82-2AC9-90FC-001E-09B34F9F8A75}"/>
                  </a:ext>
                </a:extLst>
              </p:cNvPr>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 name="Google Shape;2572;p42">
                <a:extLst>
                  <a:ext uri="{FF2B5EF4-FFF2-40B4-BE49-F238E27FC236}">
                    <a16:creationId xmlns:a16="http://schemas.microsoft.com/office/drawing/2014/main" id="{67250A85-EEF7-A3E5-44D1-B44F39D5824A}"/>
                  </a:ext>
                </a:extLst>
              </p:cNvPr>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 name="Google Shape;2573;p42">
                <a:extLst>
                  <a:ext uri="{FF2B5EF4-FFF2-40B4-BE49-F238E27FC236}">
                    <a16:creationId xmlns:a16="http://schemas.microsoft.com/office/drawing/2014/main" id="{21EB6FE7-9697-9871-DD82-010D9044832C}"/>
                  </a:ext>
                </a:extLst>
              </p:cNvPr>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 name="Google Shape;2574;p42">
                <a:extLst>
                  <a:ext uri="{FF2B5EF4-FFF2-40B4-BE49-F238E27FC236}">
                    <a16:creationId xmlns:a16="http://schemas.microsoft.com/office/drawing/2014/main" id="{957875D9-E354-8CDA-94C4-F00C423620C2}"/>
                  </a:ext>
                </a:extLst>
              </p:cNvPr>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0" name="Google Shape;2575;p42">
                <a:extLst>
                  <a:ext uri="{FF2B5EF4-FFF2-40B4-BE49-F238E27FC236}">
                    <a16:creationId xmlns:a16="http://schemas.microsoft.com/office/drawing/2014/main" id="{9FE25247-4891-75DF-52E8-43A48D87BD51}"/>
                  </a:ext>
                </a:extLst>
              </p:cNvPr>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1" name="Google Shape;2576;p42">
                <a:extLst>
                  <a:ext uri="{FF2B5EF4-FFF2-40B4-BE49-F238E27FC236}">
                    <a16:creationId xmlns:a16="http://schemas.microsoft.com/office/drawing/2014/main" id="{887F8148-1FDB-C911-50B6-872EABADA9E7}"/>
                  </a:ext>
                </a:extLst>
              </p:cNvPr>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5" name="Google Shape;2577;p42">
              <a:extLst>
                <a:ext uri="{FF2B5EF4-FFF2-40B4-BE49-F238E27FC236}">
                  <a16:creationId xmlns:a16="http://schemas.microsoft.com/office/drawing/2014/main" id="{487A627D-B47E-2CDC-8829-8BBC166E8925}"/>
                </a:ext>
              </a:extLst>
            </p:cNvPr>
            <p:cNvGrpSpPr/>
            <p:nvPr/>
          </p:nvGrpSpPr>
          <p:grpSpPr>
            <a:xfrm>
              <a:off x="6135630" y="3066226"/>
              <a:ext cx="2058020" cy="548240"/>
              <a:chOff x="6959925" y="3849675"/>
              <a:chExt cx="918800" cy="244750"/>
            </a:xfrm>
          </p:grpSpPr>
          <p:sp>
            <p:nvSpPr>
              <p:cNvPr id="20" name="Google Shape;2578;p42">
                <a:extLst>
                  <a:ext uri="{FF2B5EF4-FFF2-40B4-BE49-F238E27FC236}">
                    <a16:creationId xmlns:a16="http://schemas.microsoft.com/office/drawing/2014/main" id="{4A916FB9-1B4F-F8CE-F75B-F3E99E00EF69}"/>
                  </a:ext>
                </a:extLst>
              </p:cNvPr>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 name="Google Shape;2579;p42">
                <a:extLst>
                  <a:ext uri="{FF2B5EF4-FFF2-40B4-BE49-F238E27FC236}">
                    <a16:creationId xmlns:a16="http://schemas.microsoft.com/office/drawing/2014/main" id="{F5E8B8C1-FC1C-E22B-A3D8-6EB9D5B31AD0}"/>
                  </a:ext>
                </a:extLst>
              </p:cNvPr>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 name="Google Shape;2580;p42">
                <a:extLst>
                  <a:ext uri="{FF2B5EF4-FFF2-40B4-BE49-F238E27FC236}">
                    <a16:creationId xmlns:a16="http://schemas.microsoft.com/office/drawing/2014/main" id="{5452BC82-A67F-6625-9AE6-90057EFD3AF4}"/>
                  </a:ext>
                </a:extLst>
              </p:cNvPr>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3" name="Google Shape;2581;p42">
                <a:extLst>
                  <a:ext uri="{FF2B5EF4-FFF2-40B4-BE49-F238E27FC236}">
                    <a16:creationId xmlns:a16="http://schemas.microsoft.com/office/drawing/2014/main" id="{820E2CA7-8377-90F7-AB73-4E8098CA1E63}"/>
                  </a:ext>
                </a:extLst>
              </p:cNvPr>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4" name="Google Shape;2582;p42">
                <a:extLst>
                  <a:ext uri="{FF2B5EF4-FFF2-40B4-BE49-F238E27FC236}">
                    <a16:creationId xmlns:a16="http://schemas.microsoft.com/office/drawing/2014/main" id="{BD6DB638-C092-EEE1-A8F5-5DBFC724F9E6}"/>
                  </a:ext>
                </a:extLst>
              </p:cNvPr>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 name="Google Shape;2583;p42">
                <a:extLst>
                  <a:ext uri="{FF2B5EF4-FFF2-40B4-BE49-F238E27FC236}">
                    <a16:creationId xmlns:a16="http://schemas.microsoft.com/office/drawing/2014/main" id="{B450851B-2B3B-A243-0394-44EBF8D74CF3}"/>
                  </a:ext>
                </a:extLst>
              </p:cNvPr>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6" name="Google Shape;2584;p42">
                <a:extLst>
                  <a:ext uri="{FF2B5EF4-FFF2-40B4-BE49-F238E27FC236}">
                    <a16:creationId xmlns:a16="http://schemas.microsoft.com/office/drawing/2014/main" id="{20102CA0-D5A1-A263-AEF9-93321F2DA73A}"/>
                  </a:ext>
                </a:extLst>
              </p:cNvPr>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7" name="Google Shape;2585;p42">
                <a:extLst>
                  <a:ext uri="{FF2B5EF4-FFF2-40B4-BE49-F238E27FC236}">
                    <a16:creationId xmlns:a16="http://schemas.microsoft.com/office/drawing/2014/main" id="{67C622FF-A3B7-29D9-49CB-63E582EBDB5C}"/>
                  </a:ext>
                </a:extLst>
              </p:cNvPr>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8" name="Google Shape;2586;p42">
                <a:extLst>
                  <a:ext uri="{FF2B5EF4-FFF2-40B4-BE49-F238E27FC236}">
                    <a16:creationId xmlns:a16="http://schemas.microsoft.com/office/drawing/2014/main" id="{B0B49208-62A1-2A28-BA14-AE9AFD88093E}"/>
                  </a:ext>
                </a:extLst>
              </p:cNvPr>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6" name="Google Shape;2587;p42">
              <a:extLst>
                <a:ext uri="{FF2B5EF4-FFF2-40B4-BE49-F238E27FC236}">
                  <a16:creationId xmlns:a16="http://schemas.microsoft.com/office/drawing/2014/main" id="{2DA6C407-5647-6C53-2DD0-FB09B1C5859D}"/>
                </a:ext>
              </a:extLst>
            </p:cNvPr>
            <p:cNvGrpSpPr/>
            <p:nvPr/>
          </p:nvGrpSpPr>
          <p:grpSpPr>
            <a:xfrm>
              <a:off x="5934134" y="3614479"/>
              <a:ext cx="2244746" cy="660292"/>
              <a:chOff x="5131550" y="1719550"/>
              <a:chExt cx="999575" cy="294025"/>
            </a:xfrm>
          </p:grpSpPr>
          <p:sp>
            <p:nvSpPr>
              <p:cNvPr id="15" name="Google Shape;2588;p42">
                <a:extLst>
                  <a:ext uri="{FF2B5EF4-FFF2-40B4-BE49-F238E27FC236}">
                    <a16:creationId xmlns:a16="http://schemas.microsoft.com/office/drawing/2014/main" id="{302C2B89-7AF7-53F1-F215-929B1E150636}"/>
                  </a:ext>
                </a:extLst>
              </p:cNvPr>
              <p:cNvSpPr/>
              <p:nvPr/>
            </p:nvSpPr>
            <p:spPr>
              <a:xfrm>
                <a:off x="5131550" y="1719550"/>
                <a:ext cx="999575" cy="294025"/>
              </a:xfrm>
              <a:custGeom>
                <a:avLst/>
                <a:gdLst/>
                <a:ahLst/>
                <a:cxnLst/>
                <a:rect l="l" t="t" r="r" b="b"/>
                <a:pathLst>
                  <a:path w="39983" h="11761" extrusionOk="0">
                    <a:moveTo>
                      <a:pt x="1" y="0"/>
                    </a:moveTo>
                    <a:lnTo>
                      <a:pt x="1" y="582"/>
                    </a:lnTo>
                    <a:cubicBezTo>
                      <a:pt x="1" y="729"/>
                      <a:pt x="26" y="870"/>
                      <a:pt x="75" y="1001"/>
                    </a:cubicBezTo>
                    <a:cubicBezTo>
                      <a:pt x="246" y="1477"/>
                      <a:pt x="702" y="1819"/>
                      <a:pt x="1239" y="1819"/>
                    </a:cubicBezTo>
                    <a:lnTo>
                      <a:pt x="33911" y="1819"/>
                    </a:lnTo>
                    <a:cubicBezTo>
                      <a:pt x="36089" y="1819"/>
                      <a:pt x="37929" y="3535"/>
                      <a:pt x="37970" y="5715"/>
                    </a:cubicBezTo>
                    <a:cubicBezTo>
                      <a:pt x="37988" y="6839"/>
                      <a:pt x="37540" y="7859"/>
                      <a:pt x="36806" y="8592"/>
                    </a:cubicBezTo>
                    <a:cubicBezTo>
                      <a:pt x="36087" y="9311"/>
                      <a:pt x="35096" y="9755"/>
                      <a:pt x="33999" y="9755"/>
                    </a:cubicBezTo>
                    <a:lnTo>
                      <a:pt x="1239" y="9755"/>
                    </a:lnTo>
                    <a:cubicBezTo>
                      <a:pt x="635" y="9755"/>
                      <a:pt x="132" y="10188"/>
                      <a:pt x="23" y="10759"/>
                    </a:cubicBezTo>
                    <a:cubicBezTo>
                      <a:pt x="7" y="10835"/>
                      <a:pt x="1" y="10914"/>
                      <a:pt x="1" y="10993"/>
                    </a:cubicBezTo>
                    <a:lnTo>
                      <a:pt x="1" y="11760"/>
                    </a:lnTo>
                    <a:lnTo>
                      <a:pt x="33966" y="11760"/>
                    </a:lnTo>
                    <a:cubicBezTo>
                      <a:pt x="37168" y="11760"/>
                      <a:pt x="39855" y="9239"/>
                      <a:pt x="39939" y="6037"/>
                    </a:cubicBezTo>
                    <a:cubicBezTo>
                      <a:pt x="39982" y="4352"/>
                      <a:pt x="39317" y="2822"/>
                      <a:pt x="38220" y="1722"/>
                    </a:cubicBezTo>
                    <a:cubicBezTo>
                      <a:pt x="37155" y="658"/>
                      <a:pt x="35686" y="0"/>
                      <a:pt x="34061"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 name="Google Shape;2589;p42">
                <a:extLst>
                  <a:ext uri="{FF2B5EF4-FFF2-40B4-BE49-F238E27FC236}">
                    <a16:creationId xmlns:a16="http://schemas.microsoft.com/office/drawing/2014/main" id="{C92A3878-409B-0358-1EC5-31088DE187D3}"/>
                  </a:ext>
                </a:extLst>
              </p:cNvPr>
              <p:cNvSpPr/>
              <p:nvPr/>
            </p:nvSpPr>
            <p:spPr>
              <a:xfrm>
                <a:off x="5132125" y="1744575"/>
                <a:ext cx="976475" cy="243975"/>
              </a:xfrm>
              <a:custGeom>
                <a:avLst/>
                <a:gdLst/>
                <a:ahLst/>
                <a:cxnLst/>
                <a:rect l="l" t="t" r="r" b="b"/>
                <a:pathLst>
                  <a:path w="39059" h="9759" extrusionOk="0">
                    <a:moveTo>
                      <a:pt x="52" y="0"/>
                    </a:moveTo>
                    <a:cubicBezTo>
                      <a:pt x="223" y="476"/>
                      <a:pt x="679" y="818"/>
                      <a:pt x="1216" y="818"/>
                    </a:cubicBezTo>
                    <a:lnTo>
                      <a:pt x="33888" y="818"/>
                    </a:lnTo>
                    <a:cubicBezTo>
                      <a:pt x="36066" y="818"/>
                      <a:pt x="37906" y="2534"/>
                      <a:pt x="37947" y="4714"/>
                    </a:cubicBezTo>
                    <a:cubicBezTo>
                      <a:pt x="37965" y="5838"/>
                      <a:pt x="37517" y="6858"/>
                      <a:pt x="36783" y="7591"/>
                    </a:cubicBezTo>
                    <a:cubicBezTo>
                      <a:pt x="36064" y="8310"/>
                      <a:pt x="35073" y="8754"/>
                      <a:pt x="33976" y="8754"/>
                    </a:cubicBezTo>
                    <a:lnTo>
                      <a:pt x="1216" y="8754"/>
                    </a:lnTo>
                    <a:cubicBezTo>
                      <a:pt x="612" y="8754"/>
                      <a:pt x="109" y="9187"/>
                      <a:pt x="0" y="9758"/>
                    </a:cubicBezTo>
                    <a:lnTo>
                      <a:pt x="34066" y="9758"/>
                    </a:lnTo>
                    <a:cubicBezTo>
                      <a:pt x="36724" y="9758"/>
                      <a:pt x="38953" y="7666"/>
                      <a:pt x="39023" y="5009"/>
                    </a:cubicBezTo>
                    <a:cubicBezTo>
                      <a:pt x="39059" y="3610"/>
                      <a:pt x="38507" y="2343"/>
                      <a:pt x="37596" y="1429"/>
                    </a:cubicBezTo>
                    <a:cubicBezTo>
                      <a:pt x="36712" y="547"/>
                      <a:pt x="35493" y="0"/>
                      <a:pt x="3414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 name="Google Shape;2590;p42">
                <a:extLst>
                  <a:ext uri="{FF2B5EF4-FFF2-40B4-BE49-F238E27FC236}">
                    <a16:creationId xmlns:a16="http://schemas.microsoft.com/office/drawing/2014/main" id="{2BC18765-235D-8AF6-4452-6E6F8AF18F93}"/>
                  </a:ext>
                </a:extLst>
              </p:cNvPr>
              <p:cNvSpPr/>
              <p:nvPr/>
            </p:nvSpPr>
            <p:spPr>
              <a:xfrm>
                <a:off x="5183175" y="1765000"/>
                <a:ext cx="897625" cy="198425"/>
              </a:xfrm>
              <a:custGeom>
                <a:avLst/>
                <a:gdLst/>
                <a:ahLst/>
                <a:cxnLst/>
                <a:rect l="l" t="t" r="r" b="b"/>
                <a:pathLst>
                  <a:path w="35905" h="7937" extrusionOk="0">
                    <a:moveTo>
                      <a:pt x="0" y="1"/>
                    </a:moveTo>
                    <a:lnTo>
                      <a:pt x="0" y="7937"/>
                    </a:lnTo>
                    <a:lnTo>
                      <a:pt x="31936" y="7937"/>
                    </a:lnTo>
                    <a:cubicBezTo>
                      <a:pt x="33032" y="7937"/>
                      <a:pt x="34023" y="7494"/>
                      <a:pt x="34743" y="6775"/>
                    </a:cubicBezTo>
                    <a:cubicBezTo>
                      <a:pt x="35065" y="6454"/>
                      <a:pt x="35329" y="6080"/>
                      <a:pt x="35525" y="5665"/>
                    </a:cubicBezTo>
                    <a:cubicBezTo>
                      <a:pt x="35770" y="5151"/>
                      <a:pt x="35905" y="4577"/>
                      <a:pt x="35905" y="3970"/>
                    </a:cubicBezTo>
                    <a:cubicBezTo>
                      <a:pt x="35905" y="1779"/>
                      <a:pt x="34126" y="2"/>
                      <a:pt x="319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 name="Google Shape;2591;p42">
                <a:extLst>
                  <a:ext uri="{FF2B5EF4-FFF2-40B4-BE49-F238E27FC236}">
                    <a16:creationId xmlns:a16="http://schemas.microsoft.com/office/drawing/2014/main" id="{312FA641-1B53-19C0-FD77-DA8ADEF59F27}"/>
                  </a:ext>
                </a:extLst>
              </p:cNvPr>
              <p:cNvSpPr/>
              <p:nvPr/>
            </p:nvSpPr>
            <p:spPr>
              <a:xfrm>
                <a:off x="5183125" y="1795975"/>
                <a:ext cx="785225" cy="125200"/>
              </a:xfrm>
              <a:custGeom>
                <a:avLst/>
                <a:gdLst/>
                <a:ahLst/>
                <a:cxnLst/>
                <a:rect l="l" t="t" r="r" b="b"/>
                <a:pathLst>
                  <a:path w="31409" h="5008" extrusionOk="0">
                    <a:moveTo>
                      <a:pt x="1" y="0"/>
                    </a:moveTo>
                    <a:lnTo>
                      <a:pt x="1" y="349"/>
                    </a:lnTo>
                    <a:lnTo>
                      <a:pt x="28371" y="349"/>
                    </a:lnTo>
                    <a:cubicBezTo>
                      <a:pt x="28379" y="349"/>
                      <a:pt x="28386" y="342"/>
                      <a:pt x="28386" y="334"/>
                    </a:cubicBezTo>
                    <a:lnTo>
                      <a:pt x="28386" y="14"/>
                    </a:lnTo>
                    <a:cubicBezTo>
                      <a:pt x="28386" y="7"/>
                      <a:pt x="28379" y="0"/>
                      <a:pt x="28371" y="0"/>
                    </a:cubicBezTo>
                    <a:close/>
                    <a:moveTo>
                      <a:pt x="2" y="1553"/>
                    </a:moveTo>
                    <a:lnTo>
                      <a:pt x="2" y="1902"/>
                    </a:lnTo>
                    <a:lnTo>
                      <a:pt x="31394" y="1902"/>
                    </a:lnTo>
                    <a:cubicBezTo>
                      <a:pt x="31401" y="1902"/>
                      <a:pt x="31409" y="1895"/>
                      <a:pt x="31409" y="1887"/>
                    </a:cubicBezTo>
                    <a:lnTo>
                      <a:pt x="31409" y="1568"/>
                    </a:lnTo>
                    <a:cubicBezTo>
                      <a:pt x="31409" y="1560"/>
                      <a:pt x="31401" y="1553"/>
                      <a:pt x="31394" y="1553"/>
                    </a:cubicBezTo>
                    <a:close/>
                    <a:moveTo>
                      <a:pt x="2" y="3105"/>
                    </a:moveTo>
                    <a:lnTo>
                      <a:pt x="2" y="3455"/>
                    </a:lnTo>
                    <a:lnTo>
                      <a:pt x="23086" y="3455"/>
                    </a:lnTo>
                    <a:cubicBezTo>
                      <a:pt x="23094" y="3455"/>
                      <a:pt x="23101" y="3447"/>
                      <a:pt x="23101" y="3440"/>
                    </a:cubicBezTo>
                    <a:lnTo>
                      <a:pt x="23101" y="3120"/>
                    </a:lnTo>
                    <a:cubicBezTo>
                      <a:pt x="23101" y="3113"/>
                      <a:pt x="23094" y="3105"/>
                      <a:pt x="23086" y="3105"/>
                    </a:cubicBezTo>
                    <a:close/>
                    <a:moveTo>
                      <a:pt x="2" y="4659"/>
                    </a:moveTo>
                    <a:lnTo>
                      <a:pt x="2" y="5008"/>
                    </a:lnTo>
                    <a:lnTo>
                      <a:pt x="25970" y="5008"/>
                    </a:lnTo>
                    <a:cubicBezTo>
                      <a:pt x="25978" y="5008"/>
                      <a:pt x="25985" y="5001"/>
                      <a:pt x="25985" y="4993"/>
                    </a:cubicBezTo>
                    <a:lnTo>
                      <a:pt x="25985" y="4674"/>
                    </a:lnTo>
                    <a:cubicBezTo>
                      <a:pt x="25985" y="4666"/>
                      <a:pt x="25978" y="4659"/>
                      <a:pt x="25970" y="4659"/>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19" name="Google Shape;2592;p42">
                <a:extLst>
                  <a:ext uri="{FF2B5EF4-FFF2-40B4-BE49-F238E27FC236}">
                    <a16:creationId xmlns:a16="http://schemas.microsoft.com/office/drawing/2014/main" id="{E9E1CE84-7E4F-149E-C041-B73FAB4EB83A}"/>
                  </a:ext>
                </a:extLst>
              </p:cNvPr>
              <p:cNvSpPr/>
              <p:nvPr/>
            </p:nvSpPr>
            <p:spPr>
              <a:xfrm>
                <a:off x="5369925" y="1795975"/>
                <a:ext cx="121625" cy="146575"/>
              </a:xfrm>
              <a:custGeom>
                <a:avLst/>
                <a:gdLst/>
                <a:ahLst/>
                <a:cxnLst/>
                <a:rect l="l" t="t" r="r" b="b"/>
                <a:pathLst>
                  <a:path w="4865" h="5863" extrusionOk="0">
                    <a:moveTo>
                      <a:pt x="1" y="0"/>
                    </a:moveTo>
                    <a:lnTo>
                      <a:pt x="1" y="5862"/>
                    </a:lnTo>
                    <a:lnTo>
                      <a:pt x="2433" y="5431"/>
                    </a:lnTo>
                    <a:lnTo>
                      <a:pt x="4864" y="5862"/>
                    </a:lnTo>
                    <a:lnTo>
                      <a:pt x="4864" y="0"/>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7" name="Google Shape;2599;p42">
              <a:extLst>
                <a:ext uri="{FF2B5EF4-FFF2-40B4-BE49-F238E27FC236}">
                  <a16:creationId xmlns:a16="http://schemas.microsoft.com/office/drawing/2014/main" id="{FC61AFE1-C538-8E84-31C2-8FDBA5570B06}"/>
                </a:ext>
              </a:extLst>
            </p:cNvPr>
            <p:cNvGrpSpPr/>
            <p:nvPr/>
          </p:nvGrpSpPr>
          <p:grpSpPr>
            <a:xfrm>
              <a:off x="6010334" y="2777533"/>
              <a:ext cx="2013326" cy="288685"/>
              <a:chOff x="6919063" y="1049075"/>
              <a:chExt cx="896525" cy="128550"/>
            </a:xfrm>
          </p:grpSpPr>
          <p:sp>
            <p:nvSpPr>
              <p:cNvPr id="8" name="Google Shape;2600;p42">
                <a:extLst>
                  <a:ext uri="{FF2B5EF4-FFF2-40B4-BE49-F238E27FC236}">
                    <a16:creationId xmlns:a16="http://schemas.microsoft.com/office/drawing/2014/main" id="{A54D883A-1A51-EB3D-67E4-7F9EF4BE11EB}"/>
                  </a:ext>
                </a:extLst>
              </p:cNvPr>
              <p:cNvSpPr/>
              <p:nvPr/>
            </p:nvSpPr>
            <p:spPr>
              <a:xfrm>
                <a:off x="6919063" y="1049075"/>
                <a:ext cx="896525" cy="128475"/>
              </a:xfrm>
              <a:custGeom>
                <a:avLst/>
                <a:gdLst/>
                <a:ahLst/>
                <a:cxnLst/>
                <a:rect l="l" t="t" r="r" b="b"/>
                <a:pathLst>
                  <a:path w="35861" h="5139" extrusionOk="0">
                    <a:moveTo>
                      <a:pt x="2" y="1"/>
                    </a:moveTo>
                    <a:lnTo>
                      <a:pt x="0" y="5138"/>
                    </a:lnTo>
                    <a:lnTo>
                      <a:pt x="35860" y="5139"/>
                    </a:lnTo>
                    <a:lnTo>
                      <a:pt x="35860" y="3"/>
                    </a:lnTo>
                    <a:lnTo>
                      <a:pt x="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9" name="Google Shape;2601;p42">
                <a:extLst>
                  <a:ext uri="{FF2B5EF4-FFF2-40B4-BE49-F238E27FC236}">
                    <a16:creationId xmlns:a16="http://schemas.microsoft.com/office/drawing/2014/main" id="{7E4D8946-4DEC-9C43-E2EF-B4860971A77A}"/>
                  </a:ext>
                </a:extLst>
              </p:cNvPr>
              <p:cNvSpPr/>
              <p:nvPr/>
            </p:nvSpPr>
            <p:spPr>
              <a:xfrm>
                <a:off x="7169925" y="1075975"/>
                <a:ext cx="394825" cy="74697"/>
              </a:xfrm>
              <a:custGeom>
                <a:avLst/>
                <a:gdLst/>
                <a:ahLst/>
                <a:cxnLst/>
                <a:rect l="l" t="t" r="r" b="b"/>
                <a:pathLst>
                  <a:path w="15793" h="2582" extrusionOk="0">
                    <a:moveTo>
                      <a:pt x="1290" y="1"/>
                    </a:moveTo>
                    <a:cubicBezTo>
                      <a:pt x="1290" y="713"/>
                      <a:pt x="712" y="1291"/>
                      <a:pt x="0" y="1291"/>
                    </a:cubicBezTo>
                    <a:cubicBezTo>
                      <a:pt x="712" y="1291"/>
                      <a:pt x="1290" y="1868"/>
                      <a:pt x="1290" y="2581"/>
                    </a:cubicBezTo>
                    <a:lnTo>
                      <a:pt x="14502" y="2582"/>
                    </a:lnTo>
                    <a:cubicBezTo>
                      <a:pt x="14504" y="1870"/>
                      <a:pt x="15081" y="1292"/>
                      <a:pt x="15792" y="1292"/>
                    </a:cubicBezTo>
                    <a:cubicBezTo>
                      <a:pt x="15080" y="1292"/>
                      <a:pt x="14502" y="714"/>
                      <a:pt x="14502" y="2"/>
                    </a:cubicBezTo>
                    <a:lnTo>
                      <a:pt x="1290"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 name="Google Shape;2602;p42">
                <a:extLst>
                  <a:ext uri="{FF2B5EF4-FFF2-40B4-BE49-F238E27FC236}">
                    <a16:creationId xmlns:a16="http://schemas.microsoft.com/office/drawing/2014/main" id="{66943D37-73C1-6902-7A01-E483650ABD05}"/>
                  </a:ext>
                </a:extLst>
              </p:cNvPr>
              <p:cNvSpPr/>
              <p:nvPr/>
            </p:nvSpPr>
            <p:spPr>
              <a:xfrm>
                <a:off x="7607813" y="1049150"/>
                <a:ext cx="170750" cy="128475"/>
              </a:xfrm>
              <a:custGeom>
                <a:avLst/>
                <a:gdLst/>
                <a:ahLst/>
                <a:cxnLst/>
                <a:rect l="l" t="t" r="r" b="b"/>
                <a:pathLst>
                  <a:path w="6830" h="5139" extrusionOk="0">
                    <a:moveTo>
                      <a:pt x="1" y="1"/>
                    </a:moveTo>
                    <a:lnTo>
                      <a:pt x="1" y="5138"/>
                    </a:lnTo>
                    <a:lnTo>
                      <a:pt x="1177" y="5138"/>
                    </a:lnTo>
                    <a:lnTo>
                      <a:pt x="1177" y="1"/>
                    </a:lnTo>
                    <a:close/>
                    <a:moveTo>
                      <a:pt x="1947" y="1"/>
                    </a:moveTo>
                    <a:lnTo>
                      <a:pt x="1947" y="5138"/>
                    </a:lnTo>
                    <a:lnTo>
                      <a:pt x="3124" y="5138"/>
                    </a:lnTo>
                    <a:lnTo>
                      <a:pt x="3124" y="1"/>
                    </a:lnTo>
                    <a:close/>
                    <a:moveTo>
                      <a:pt x="4016" y="1"/>
                    </a:moveTo>
                    <a:lnTo>
                      <a:pt x="4016" y="5138"/>
                    </a:lnTo>
                    <a:lnTo>
                      <a:pt x="6830" y="5138"/>
                    </a:lnTo>
                    <a:lnTo>
                      <a:pt x="6830"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11" name="Google Shape;2603;p42">
                <a:extLst>
                  <a:ext uri="{FF2B5EF4-FFF2-40B4-BE49-F238E27FC236}">
                    <a16:creationId xmlns:a16="http://schemas.microsoft.com/office/drawing/2014/main" id="{474FB988-F3E1-0581-0509-8D7DE0EE304A}"/>
                  </a:ext>
                </a:extLst>
              </p:cNvPr>
              <p:cNvSpPr/>
              <p:nvPr/>
            </p:nvSpPr>
            <p:spPr>
              <a:xfrm>
                <a:off x="7735263" y="1059925"/>
                <a:ext cx="17325" cy="109375"/>
              </a:xfrm>
              <a:custGeom>
                <a:avLst/>
                <a:gdLst/>
                <a:ahLst/>
                <a:cxnLst/>
                <a:rect l="l" t="t" r="r" b="b"/>
                <a:pathLst>
                  <a:path w="693" h="4375" extrusionOk="0">
                    <a:moveTo>
                      <a:pt x="321" y="0"/>
                    </a:moveTo>
                    <a:cubicBezTo>
                      <a:pt x="149" y="0"/>
                      <a:pt x="3" y="126"/>
                      <a:pt x="39" y="322"/>
                    </a:cubicBezTo>
                    <a:cubicBezTo>
                      <a:pt x="70" y="492"/>
                      <a:pt x="157" y="587"/>
                      <a:pt x="303" y="587"/>
                    </a:cubicBezTo>
                    <a:cubicBezTo>
                      <a:pt x="332" y="587"/>
                      <a:pt x="365" y="584"/>
                      <a:pt x="399" y="575"/>
                    </a:cubicBezTo>
                    <a:cubicBezTo>
                      <a:pt x="670" y="511"/>
                      <a:pt x="692" y="127"/>
                      <a:pt x="456" y="26"/>
                    </a:cubicBezTo>
                    <a:lnTo>
                      <a:pt x="419" y="14"/>
                    </a:lnTo>
                    <a:cubicBezTo>
                      <a:pt x="386" y="5"/>
                      <a:pt x="353" y="0"/>
                      <a:pt x="321" y="0"/>
                    </a:cubicBezTo>
                    <a:close/>
                    <a:moveTo>
                      <a:pt x="319" y="947"/>
                    </a:moveTo>
                    <a:cubicBezTo>
                      <a:pt x="146" y="947"/>
                      <a:pt x="0" y="1073"/>
                      <a:pt x="37" y="1268"/>
                    </a:cubicBezTo>
                    <a:cubicBezTo>
                      <a:pt x="68" y="1439"/>
                      <a:pt x="155" y="1535"/>
                      <a:pt x="300" y="1535"/>
                    </a:cubicBezTo>
                    <a:cubicBezTo>
                      <a:pt x="330" y="1535"/>
                      <a:pt x="363" y="1530"/>
                      <a:pt x="398" y="1522"/>
                    </a:cubicBezTo>
                    <a:cubicBezTo>
                      <a:pt x="670" y="1458"/>
                      <a:pt x="692" y="1074"/>
                      <a:pt x="454" y="972"/>
                    </a:cubicBezTo>
                    <a:cubicBezTo>
                      <a:pt x="443" y="967"/>
                      <a:pt x="431" y="964"/>
                      <a:pt x="417" y="960"/>
                    </a:cubicBezTo>
                    <a:cubicBezTo>
                      <a:pt x="384" y="951"/>
                      <a:pt x="351" y="947"/>
                      <a:pt x="319" y="947"/>
                    </a:cubicBezTo>
                    <a:close/>
                    <a:moveTo>
                      <a:pt x="319" y="1893"/>
                    </a:moveTo>
                    <a:cubicBezTo>
                      <a:pt x="146" y="1893"/>
                      <a:pt x="0" y="2020"/>
                      <a:pt x="37" y="2215"/>
                    </a:cubicBezTo>
                    <a:cubicBezTo>
                      <a:pt x="68" y="2385"/>
                      <a:pt x="155" y="2481"/>
                      <a:pt x="300" y="2481"/>
                    </a:cubicBezTo>
                    <a:cubicBezTo>
                      <a:pt x="330" y="2481"/>
                      <a:pt x="363" y="2477"/>
                      <a:pt x="398" y="2469"/>
                    </a:cubicBezTo>
                    <a:cubicBezTo>
                      <a:pt x="670" y="2404"/>
                      <a:pt x="692" y="2023"/>
                      <a:pt x="454" y="1919"/>
                    </a:cubicBezTo>
                    <a:cubicBezTo>
                      <a:pt x="443" y="1913"/>
                      <a:pt x="431" y="1910"/>
                      <a:pt x="417" y="1907"/>
                    </a:cubicBezTo>
                    <a:cubicBezTo>
                      <a:pt x="384" y="1898"/>
                      <a:pt x="351" y="1893"/>
                      <a:pt x="319" y="1893"/>
                    </a:cubicBezTo>
                    <a:close/>
                    <a:moveTo>
                      <a:pt x="319" y="2840"/>
                    </a:moveTo>
                    <a:cubicBezTo>
                      <a:pt x="146" y="2840"/>
                      <a:pt x="0" y="2966"/>
                      <a:pt x="37" y="3162"/>
                    </a:cubicBezTo>
                    <a:cubicBezTo>
                      <a:pt x="68" y="3332"/>
                      <a:pt x="155" y="3428"/>
                      <a:pt x="300" y="3428"/>
                    </a:cubicBezTo>
                    <a:cubicBezTo>
                      <a:pt x="330" y="3428"/>
                      <a:pt x="363" y="3424"/>
                      <a:pt x="398" y="3415"/>
                    </a:cubicBezTo>
                    <a:cubicBezTo>
                      <a:pt x="668" y="3351"/>
                      <a:pt x="692" y="2969"/>
                      <a:pt x="454" y="2865"/>
                    </a:cubicBezTo>
                    <a:cubicBezTo>
                      <a:pt x="443" y="2860"/>
                      <a:pt x="431" y="2857"/>
                      <a:pt x="417" y="2854"/>
                    </a:cubicBezTo>
                    <a:cubicBezTo>
                      <a:pt x="384" y="2844"/>
                      <a:pt x="351" y="2840"/>
                      <a:pt x="319" y="2840"/>
                    </a:cubicBezTo>
                    <a:close/>
                    <a:moveTo>
                      <a:pt x="319" y="3786"/>
                    </a:moveTo>
                    <a:cubicBezTo>
                      <a:pt x="146" y="3786"/>
                      <a:pt x="0" y="3913"/>
                      <a:pt x="37" y="4108"/>
                    </a:cubicBezTo>
                    <a:cubicBezTo>
                      <a:pt x="68" y="4278"/>
                      <a:pt x="155" y="4374"/>
                      <a:pt x="300" y="4374"/>
                    </a:cubicBezTo>
                    <a:cubicBezTo>
                      <a:pt x="330" y="4374"/>
                      <a:pt x="363" y="4370"/>
                      <a:pt x="398" y="4362"/>
                    </a:cubicBezTo>
                    <a:cubicBezTo>
                      <a:pt x="668" y="4297"/>
                      <a:pt x="692" y="3916"/>
                      <a:pt x="454" y="3812"/>
                    </a:cubicBezTo>
                    <a:cubicBezTo>
                      <a:pt x="443" y="3807"/>
                      <a:pt x="431" y="3803"/>
                      <a:pt x="417" y="3800"/>
                    </a:cubicBezTo>
                    <a:cubicBezTo>
                      <a:pt x="384" y="3791"/>
                      <a:pt x="351" y="3786"/>
                      <a:pt x="319" y="3786"/>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 name="Google Shape;2604;p42">
                <a:extLst>
                  <a:ext uri="{FF2B5EF4-FFF2-40B4-BE49-F238E27FC236}">
                    <a16:creationId xmlns:a16="http://schemas.microsoft.com/office/drawing/2014/main" id="{D88E8018-B073-68F1-3B94-C6AF403043AE}"/>
                  </a:ext>
                </a:extLst>
              </p:cNvPr>
              <p:cNvSpPr/>
              <p:nvPr/>
            </p:nvSpPr>
            <p:spPr>
              <a:xfrm>
                <a:off x="6956088" y="1049125"/>
                <a:ext cx="170700" cy="128425"/>
              </a:xfrm>
              <a:custGeom>
                <a:avLst/>
                <a:gdLst/>
                <a:ahLst/>
                <a:cxnLst/>
                <a:rect l="l" t="t" r="r" b="b"/>
                <a:pathLst>
                  <a:path w="6828" h="5137" extrusionOk="0">
                    <a:moveTo>
                      <a:pt x="1" y="1"/>
                    </a:moveTo>
                    <a:lnTo>
                      <a:pt x="1" y="5137"/>
                    </a:lnTo>
                    <a:lnTo>
                      <a:pt x="2815" y="5137"/>
                    </a:lnTo>
                    <a:lnTo>
                      <a:pt x="2815" y="1"/>
                    </a:lnTo>
                    <a:close/>
                    <a:moveTo>
                      <a:pt x="3705" y="1"/>
                    </a:moveTo>
                    <a:lnTo>
                      <a:pt x="3705" y="5137"/>
                    </a:lnTo>
                    <a:lnTo>
                      <a:pt x="4881" y="5137"/>
                    </a:lnTo>
                    <a:lnTo>
                      <a:pt x="4881" y="1"/>
                    </a:lnTo>
                    <a:close/>
                    <a:moveTo>
                      <a:pt x="5651" y="1"/>
                    </a:moveTo>
                    <a:lnTo>
                      <a:pt x="5651" y="5137"/>
                    </a:lnTo>
                    <a:lnTo>
                      <a:pt x="6828" y="5137"/>
                    </a:lnTo>
                    <a:lnTo>
                      <a:pt x="6828"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13" name="Google Shape;2605;p42">
                <a:extLst>
                  <a:ext uri="{FF2B5EF4-FFF2-40B4-BE49-F238E27FC236}">
                    <a16:creationId xmlns:a16="http://schemas.microsoft.com/office/drawing/2014/main" id="{95F9FDAF-BA27-FA17-9007-A5460E7110D2}"/>
                  </a:ext>
                </a:extLst>
              </p:cNvPr>
              <p:cNvSpPr/>
              <p:nvPr/>
            </p:nvSpPr>
            <p:spPr>
              <a:xfrm>
                <a:off x="6982063" y="1059850"/>
                <a:ext cx="17275" cy="109400"/>
              </a:xfrm>
              <a:custGeom>
                <a:avLst/>
                <a:gdLst/>
                <a:ahLst/>
                <a:cxnLst/>
                <a:rect l="l" t="t" r="r" b="b"/>
                <a:pathLst>
                  <a:path w="691" h="4376" extrusionOk="0">
                    <a:moveTo>
                      <a:pt x="373" y="1"/>
                    </a:moveTo>
                    <a:cubicBezTo>
                      <a:pt x="341" y="1"/>
                      <a:pt x="307" y="5"/>
                      <a:pt x="274" y="15"/>
                    </a:cubicBezTo>
                    <a:cubicBezTo>
                      <a:pt x="261" y="17"/>
                      <a:pt x="249" y="21"/>
                      <a:pt x="238" y="26"/>
                    </a:cubicBezTo>
                    <a:cubicBezTo>
                      <a:pt x="0" y="129"/>
                      <a:pt x="24" y="512"/>
                      <a:pt x="295" y="576"/>
                    </a:cubicBezTo>
                    <a:cubicBezTo>
                      <a:pt x="330" y="585"/>
                      <a:pt x="362" y="589"/>
                      <a:pt x="392" y="589"/>
                    </a:cubicBezTo>
                    <a:cubicBezTo>
                      <a:pt x="537" y="589"/>
                      <a:pt x="624" y="493"/>
                      <a:pt x="655" y="322"/>
                    </a:cubicBezTo>
                    <a:cubicBezTo>
                      <a:pt x="691" y="127"/>
                      <a:pt x="545" y="1"/>
                      <a:pt x="373" y="1"/>
                    </a:cubicBezTo>
                    <a:close/>
                    <a:moveTo>
                      <a:pt x="373" y="948"/>
                    </a:moveTo>
                    <a:cubicBezTo>
                      <a:pt x="341" y="948"/>
                      <a:pt x="307" y="952"/>
                      <a:pt x="274" y="961"/>
                    </a:cubicBezTo>
                    <a:lnTo>
                      <a:pt x="238" y="973"/>
                    </a:lnTo>
                    <a:cubicBezTo>
                      <a:pt x="0" y="1076"/>
                      <a:pt x="24" y="1459"/>
                      <a:pt x="295" y="1523"/>
                    </a:cubicBezTo>
                    <a:cubicBezTo>
                      <a:pt x="329" y="1531"/>
                      <a:pt x="361" y="1535"/>
                      <a:pt x="390" y="1535"/>
                    </a:cubicBezTo>
                    <a:cubicBezTo>
                      <a:pt x="536" y="1535"/>
                      <a:pt x="624" y="1438"/>
                      <a:pt x="655" y="1268"/>
                    </a:cubicBezTo>
                    <a:cubicBezTo>
                      <a:pt x="691" y="1074"/>
                      <a:pt x="545" y="948"/>
                      <a:pt x="373" y="948"/>
                    </a:cubicBezTo>
                    <a:close/>
                    <a:moveTo>
                      <a:pt x="373" y="1895"/>
                    </a:moveTo>
                    <a:cubicBezTo>
                      <a:pt x="341" y="1895"/>
                      <a:pt x="307" y="1900"/>
                      <a:pt x="274" y="1909"/>
                    </a:cubicBezTo>
                    <a:lnTo>
                      <a:pt x="238" y="1921"/>
                    </a:lnTo>
                    <a:cubicBezTo>
                      <a:pt x="0" y="2022"/>
                      <a:pt x="24" y="2406"/>
                      <a:pt x="295" y="2470"/>
                    </a:cubicBezTo>
                    <a:cubicBezTo>
                      <a:pt x="329" y="2479"/>
                      <a:pt x="361" y="2483"/>
                      <a:pt x="391" y="2483"/>
                    </a:cubicBezTo>
                    <a:cubicBezTo>
                      <a:pt x="537" y="2483"/>
                      <a:pt x="624" y="2387"/>
                      <a:pt x="655" y="2216"/>
                    </a:cubicBezTo>
                    <a:cubicBezTo>
                      <a:pt x="691" y="2021"/>
                      <a:pt x="545" y="1895"/>
                      <a:pt x="373" y="1895"/>
                    </a:cubicBezTo>
                    <a:close/>
                    <a:moveTo>
                      <a:pt x="373" y="2842"/>
                    </a:moveTo>
                    <a:cubicBezTo>
                      <a:pt x="341" y="2842"/>
                      <a:pt x="307" y="2846"/>
                      <a:pt x="274" y="2855"/>
                    </a:cubicBezTo>
                    <a:lnTo>
                      <a:pt x="238" y="2867"/>
                    </a:lnTo>
                    <a:cubicBezTo>
                      <a:pt x="0" y="2969"/>
                      <a:pt x="24" y="3353"/>
                      <a:pt x="295" y="3417"/>
                    </a:cubicBezTo>
                    <a:cubicBezTo>
                      <a:pt x="329" y="3425"/>
                      <a:pt x="361" y="3429"/>
                      <a:pt x="391" y="3429"/>
                    </a:cubicBezTo>
                    <a:cubicBezTo>
                      <a:pt x="537" y="3429"/>
                      <a:pt x="624" y="3333"/>
                      <a:pt x="655" y="3162"/>
                    </a:cubicBezTo>
                    <a:cubicBezTo>
                      <a:pt x="691" y="2968"/>
                      <a:pt x="545" y="2842"/>
                      <a:pt x="373" y="2842"/>
                    </a:cubicBezTo>
                    <a:close/>
                    <a:moveTo>
                      <a:pt x="373" y="3788"/>
                    </a:moveTo>
                    <a:cubicBezTo>
                      <a:pt x="341" y="3788"/>
                      <a:pt x="307" y="3793"/>
                      <a:pt x="274" y="3802"/>
                    </a:cubicBezTo>
                    <a:lnTo>
                      <a:pt x="238" y="3814"/>
                    </a:lnTo>
                    <a:cubicBezTo>
                      <a:pt x="0" y="3917"/>
                      <a:pt x="24" y="4299"/>
                      <a:pt x="295" y="4364"/>
                    </a:cubicBezTo>
                    <a:cubicBezTo>
                      <a:pt x="329" y="4372"/>
                      <a:pt x="361" y="4376"/>
                      <a:pt x="391" y="4376"/>
                    </a:cubicBezTo>
                    <a:cubicBezTo>
                      <a:pt x="537" y="4376"/>
                      <a:pt x="624" y="4280"/>
                      <a:pt x="655" y="4109"/>
                    </a:cubicBezTo>
                    <a:cubicBezTo>
                      <a:pt x="691" y="3915"/>
                      <a:pt x="545" y="3788"/>
                      <a:pt x="373" y="3788"/>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 name="Google Shape;2606;p42">
                <a:extLst>
                  <a:ext uri="{FF2B5EF4-FFF2-40B4-BE49-F238E27FC236}">
                    <a16:creationId xmlns:a16="http://schemas.microsoft.com/office/drawing/2014/main" id="{F3D20A95-34A5-5D0F-E920-1A9D88216CE1}"/>
                  </a:ext>
                </a:extLst>
              </p:cNvPr>
              <p:cNvSpPr/>
              <p:nvPr/>
            </p:nvSpPr>
            <p:spPr>
              <a:xfrm>
                <a:off x="7215750" y="1092437"/>
                <a:ext cx="289625" cy="42151"/>
              </a:xfrm>
              <a:custGeom>
                <a:avLst/>
                <a:gdLst/>
                <a:ahLst/>
                <a:cxnLst/>
                <a:rect l="l" t="t" r="r" b="b"/>
                <a:pathLst>
                  <a:path w="11585" h="1457" extrusionOk="0">
                    <a:moveTo>
                      <a:pt x="11585" y="895"/>
                    </a:moveTo>
                    <a:lnTo>
                      <a:pt x="11585" y="895"/>
                    </a:lnTo>
                    <a:cubicBezTo>
                      <a:pt x="11585" y="895"/>
                      <a:pt x="11585" y="895"/>
                      <a:pt x="11585" y="895"/>
                    </a:cubicBezTo>
                    <a:cubicBezTo>
                      <a:pt x="11585" y="895"/>
                      <a:pt x="11585" y="895"/>
                      <a:pt x="11585" y="895"/>
                    </a:cubicBezTo>
                    <a:close/>
                    <a:moveTo>
                      <a:pt x="7676" y="1045"/>
                    </a:moveTo>
                    <a:cubicBezTo>
                      <a:pt x="7676" y="1045"/>
                      <a:pt x="7676" y="1045"/>
                      <a:pt x="7676" y="1045"/>
                    </a:cubicBezTo>
                    <a:lnTo>
                      <a:pt x="7676" y="1045"/>
                    </a:lnTo>
                    <a:cubicBezTo>
                      <a:pt x="7676" y="1045"/>
                      <a:pt x="7676" y="1045"/>
                      <a:pt x="7676" y="1045"/>
                    </a:cubicBezTo>
                    <a:close/>
                    <a:moveTo>
                      <a:pt x="10391" y="1144"/>
                    </a:moveTo>
                    <a:lnTo>
                      <a:pt x="10391" y="1144"/>
                    </a:lnTo>
                    <a:cubicBezTo>
                      <a:pt x="10391" y="1144"/>
                      <a:pt x="10391" y="1144"/>
                      <a:pt x="10391" y="1144"/>
                    </a:cubicBezTo>
                    <a:cubicBezTo>
                      <a:pt x="10391" y="1144"/>
                      <a:pt x="10391" y="1144"/>
                      <a:pt x="10391" y="1144"/>
                    </a:cubicBezTo>
                    <a:close/>
                    <a:moveTo>
                      <a:pt x="3643" y="1"/>
                    </a:moveTo>
                    <a:cubicBezTo>
                      <a:pt x="3604" y="1"/>
                      <a:pt x="3566" y="2"/>
                      <a:pt x="3527" y="6"/>
                    </a:cubicBezTo>
                    <a:cubicBezTo>
                      <a:pt x="3349" y="23"/>
                      <a:pt x="3214" y="112"/>
                      <a:pt x="3071" y="187"/>
                    </a:cubicBezTo>
                    <a:cubicBezTo>
                      <a:pt x="2907" y="221"/>
                      <a:pt x="2264" y="370"/>
                      <a:pt x="2109" y="503"/>
                    </a:cubicBezTo>
                    <a:cubicBezTo>
                      <a:pt x="1917" y="474"/>
                      <a:pt x="1733" y="460"/>
                      <a:pt x="1559" y="460"/>
                    </a:cubicBezTo>
                    <a:cubicBezTo>
                      <a:pt x="1311" y="460"/>
                      <a:pt x="1082" y="489"/>
                      <a:pt x="873" y="545"/>
                    </a:cubicBezTo>
                    <a:cubicBezTo>
                      <a:pt x="749" y="579"/>
                      <a:pt x="124" y="758"/>
                      <a:pt x="12" y="978"/>
                    </a:cubicBezTo>
                    <a:cubicBezTo>
                      <a:pt x="9" y="984"/>
                      <a:pt x="7" y="990"/>
                      <a:pt x="6" y="997"/>
                    </a:cubicBezTo>
                    <a:cubicBezTo>
                      <a:pt x="0" y="1027"/>
                      <a:pt x="14" y="1056"/>
                      <a:pt x="43" y="1071"/>
                    </a:cubicBezTo>
                    <a:cubicBezTo>
                      <a:pt x="53" y="1076"/>
                      <a:pt x="64" y="1078"/>
                      <a:pt x="75" y="1078"/>
                    </a:cubicBezTo>
                    <a:cubicBezTo>
                      <a:pt x="100" y="1078"/>
                      <a:pt x="124" y="1064"/>
                      <a:pt x="136" y="1040"/>
                    </a:cubicBezTo>
                    <a:cubicBezTo>
                      <a:pt x="195" y="925"/>
                      <a:pt x="569" y="771"/>
                      <a:pt x="911" y="679"/>
                    </a:cubicBezTo>
                    <a:cubicBezTo>
                      <a:pt x="1109" y="625"/>
                      <a:pt x="1326" y="598"/>
                      <a:pt x="1561" y="598"/>
                    </a:cubicBezTo>
                    <a:cubicBezTo>
                      <a:pt x="1737" y="598"/>
                      <a:pt x="1924" y="614"/>
                      <a:pt x="2121" y="644"/>
                    </a:cubicBezTo>
                    <a:cubicBezTo>
                      <a:pt x="2130" y="647"/>
                      <a:pt x="2138" y="650"/>
                      <a:pt x="2146" y="650"/>
                    </a:cubicBezTo>
                    <a:cubicBezTo>
                      <a:pt x="2149" y="650"/>
                      <a:pt x="2151" y="650"/>
                      <a:pt x="2153" y="649"/>
                    </a:cubicBezTo>
                    <a:cubicBezTo>
                      <a:pt x="2292" y="672"/>
                      <a:pt x="2436" y="700"/>
                      <a:pt x="2586" y="738"/>
                    </a:cubicBezTo>
                    <a:cubicBezTo>
                      <a:pt x="2826" y="798"/>
                      <a:pt x="3062" y="862"/>
                      <a:pt x="3296" y="925"/>
                    </a:cubicBezTo>
                    <a:cubicBezTo>
                      <a:pt x="4161" y="1160"/>
                      <a:pt x="4985" y="1384"/>
                      <a:pt x="5904" y="1384"/>
                    </a:cubicBezTo>
                    <a:cubicBezTo>
                      <a:pt x="6014" y="1384"/>
                      <a:pt x="6125" y="1381"/>
                      <a:pt x="6237" y="1374"/>
                    </a:cubicBezTo>
                    <a:cubicBezTo>
                      <a:pt x="6389" y="1407"/>
                      <a:pt x="6537" y="1456"/>
                      <a:pt x="6695" y="1456"/>
                    </a:cubicBezTo>
                    <a:cubicBezTo>
                      <a:pt x="6725" y="1456"/>
                      <a:pt x="6756" y="1454"/>
                      <a:pt x="6787" y="1450"/>
                    </a:cubicBezTo>
                    <a:cubicBezTo>
                      <a:pt x="7135" y="1403"/>
                      <a:pt x="7399" y="1197"/>
                      <a:pt x="7676" y="1045"/>
                    </a:cubicBezTo>
                    <a:lnTo>
                      <a:pt x="7676" y="1045"/>
                    </a:lnTo>
                    <a:cubicBezTo>
                      <a:pt x="7674" y="1046"/>
                      <a:pt x="7672" y="1046"/>
                      <a:pt x="7669" y="1046"/>
                    </a:cubicBezTo>
                    <a:cubicBezTo>
                      <a:pt x="7628" y="1046"/>
                      <a:pt x="7449" y="985"/>
                      <a:pt x="7418" y="979"/>
                    </a:cubicBezTo>
                    <a:cubicBezTo>
                      <a:pt x="7334" y="959"/>
                      <a:pt x="7255" y="950"/>
                      <a:pt x="7170" y="945"/>
                    </a:cubicBezTo>
                    <a:cubicBezTo>
                      <a:pt x="7085" y="940"/>
                      <a:pt x="6998" y="931"/>
                      <a:pt x="6912" y="931"/>
                    </a:cubicBezTo>
                    <a:cubicBezTo>
                      <a:pt x="6833" y="931"/>
                      <a:pt x="6755" y="939"/>
                      <a:pt x="6681" y="965"/>
                    </a:cubicBezTo>
                    <a:cubicBezTo>
                      <a:pt x="6500" y="1028"/>
                      <a:pt x="6352" y="1088"/>
                      <a:pt x="6200" y="1184"/>
                    </a:cubicBezTo>
                    <a:cubicBezTo>
                      <a:pt x="6174" y="1200"/>
                      <a:pt x="6138" y="1219"/>
                      <a:pt x="6103" y="1241"/>
                    </a:cubicBezTo>
                    <a:cubicBezTo>
                      <a:pt x="6037" y="1243"/>
                      <a:pt x="5971" y="1244"/>
                      <a:pt x="5905" y="1244"/>
                    </a:cubicBezTo>
                    <a:cubicBezTo>
                      <a:pt x="5191" y="1244"/>
                      <a:pt x="4530" y="1105"/>
                      <a:pt x="3862" y="933"/>
                    </a:cubicBezTo>
                    <a:cubicBezTo>
                      <a:pt x="4317" y="917"/>
                      <a:pt x="4762" y="811"/>
                      <a:pt x="5282" y="674"/>
                    </a:cubicBezTo>
                    <a:cubicBezTo>
                      <a:pt x="5662" y="573"/>
                      <a:pt x="6071" y="489"/>
                      <a:pt x="6521" y="421"/>
                    </a:cubicBezTo>
                    <a:cubicBezTo>
                      <a:pt x="6529" y="424"/>
                      <a:pt x="6538" y="426"/>
                      <a:pt x="6548" y="426"/>
                    </a:cubicBezTo>
                    <a:cubicBezTo>
                      <a:pt x="6551" y="426"/>
                      <a:pt x="6555" y="425"/>
                      <a:pt x="6559" y="425"/>
                    </a:cubicBezTo>
                    <a:cubicBezTo>
                      <a:pt x="6596" y="417"/>
                      <a:pt x="6638" y="413"/>
                      <a:pt x="6684" y="413"/>
                    </a:cubicBezTo>
                    <a:cubicBezTo>
                      <a:pt x="6994" y="413"/>
                      <a:pt x="7475" y="576"/>
                      <a:pt x="7713" y="674"/>
                    </a:cubicBezTo>
                    <a:cubicBezTo>
                      <a:pt x="8082" y="826"/>
                      <a:pt x="8432" y="954"/>
                      <a:pt x="8824" y="1047"/>
                    </a:cubicBezTo>
                    <a:cubicBezTo>
                      <a:pt x="8854" y="1061"/>
                      <a:pt x="8884" y="1076"/>
                      <a:pt x="8907" y="1088"/>
                    </a:cubicBezTo>
                    <a:cubicBezTo>
                      <a:pt x="9067" y="1175"/>
                      <a:pt x="9222" y="1227"/>
                      <a:pt x="9408" y="1279"/>
                    </a:cubicBezTo>
                    <a:cubicBezTo>
                      <a:pt x="9466" y="1296"/>
                      <a:pt x="9526" y="1302"/>
                      <a:pt x="9585" y="1302"/>
                    </a:cubicBezTo>
                    <a:cubicBezTo>
                      <a:pt x="9690" y="1302"/>
                      <a:pt x="9795" y="1284"/>
                      <a:pt x="9897" y="1273"/>
                    </a:cubicBezTo>
                    <a:cubicBezTo>
                      <a:pt x="9982" y="1263"/>
                      <a:pt x="10060" y="1248"/>
                      <a:pt x="10141" y="1226"/>
                    </a:cubicBezTo>
                    <a:cubicBezTo>
                      <a:pt x="10171" y="1217"/>
                      <a:pt x="10349" y="1144"/>
                      <a:pt x="10386" y="1144"/>
                    </a:cubicBezTo>
                    <a:cubicBezTo>
                      <a:pt x="10388" y="1144"/>
                      <a:pt x="10390" y="1144"/>
                      <a:pt x="10391" y="1144"/>
                    </a:cubicBezTo>
                    <a:lnTo>
                      <a:pt x="10391" y="1144"/>
                    </a:lnTo>
                    <a:cubicBezTo>
                      <a:pt x="10099" y="1010"/>
                      <a:pt x="9816" y="818"/>
                      <a:pt x="9464" y="790"/>
                    </a:cubicBezTo>
                    <a:cubicBezTo>
                      <a:pt x="9445" y="789"/>
                      <a:pt x="9427" y="788"/>
                      <a:pt x="9408" y="788"/>
                    </a:cubicBezTo>
                    <a:cubicBezTo>
                      <a:pt x="9215" y="788"/>
                      <a:pt x="9044" y="869"/>
                      <a:pt x="8862" y="913"/>
                    </a:cubicBezTo>
                    <a:cubicBezTo>
                      <a:pt x="8477" y="822"/>
                      <a:pt x="8130" y="696"/>
                      <a:pt x="7767" y="545"/>
                    </a:cubicBezTo>
                    <a:cubicBezTo>
                      <a:pt x="7746" y="537"/>
                      <a:pt x="7451" y="417"/>
                      <a:pt x="7132" y="339"/>
                    </a:cubicBezTo>
                    <a:cubicBezTo>
                      <a:pt x="7188" y="333"/>
                      <a:pt x="7241" y="326"/>
                      <a:pt x="7296" y="321"/>
                    </a:cubicBezTo>
                    <a:lnTo>
                      <a:pt x="7445" y="305"/>
                    </a:lnTo>
                    <a:cubicBezTo>
                      <a:pt x="7798" y="266"/>
                      <a:pt x="8165" y="226"/>
                      <a:pt x="8527" y="226"/>
                    </a:cubicBezTo>
                    <a:cubicBezTo>
                      <a:pt x="8556" y="226"/>
                      <a:pt x="8586" y="226"/>
                      <a:pt x="8616" y="227"/>
                    </a:cubicBezTo>
                    <a:cubicBezTo>
                      <a:pt x="9136" y="237"/>
                      <a:pt x="9638" y="337"/>
                      <a:pt x="10130" y="456"/>
                    </a:cubicBezTo>
                    <a:cubicBezTo>
                      <a:pt x="10266" y="579"/>
                      <a:pt x="10356" y="737"/>
                      <a:pt x="10553" y="812"/>
                    </a:cubicBezTo>
                    <a:cubicBezTo>
                      <a:pt x="10745" y="885"/>
                      <a:pt x="10959" y="898"/>
                      <a:pt x="11174" y="898"/>
                    </a:cubicBezTo>
                    <a:cubicBezTo>
                      <a:pt x="11286" y="898"/>
                      <a:pt x="11397" y="894"/>
                      <a:pt x="11506" y="894"/>
                    </a:cubicBezTo>
                    <a:cubicBezTo>
                      <a:pt x="11533" y="894"/>
                      <a:pt x="11559" y="895"/>
                      <a:pt x="11585" y="895"/>
                    </a:cubicBezTo>
                    <a:lnTo>
                      <a:pt x="11585" y="895"/>
                    </a:lnTo>
                    <a:cubicBezTo>
                      <a:pt x="11559" y="894"/>
                      <a:pt x="11452" y="745"/>
                      <a:pt x="11432" y="724"/>
                    </a:cubicBezTo>
                    <a:cubicBezTo>
                      <a:pt x="11381" y="673"/>
                      <a:pt x="11327" y="628"/>
                      <a:pt x="11263" y="585"/>
                    </a:cubicBezTo>
                    <a:cubicBezTo>
                      <a:pt x="11141" y="504"/>
                      <a:pt x="11023" y="405"/>
                      <a:pt x="10858" y="379"/>
                    </a:cubicBezTo>
                    <a:cubicBezTo>
                      <a:pt x="10690" y="351"/>
                      <a:pt x="10542" y="331"/>
                      <a:pt x="10377" y="331"/>
                    </a:cubicBezTo>
                    <a:cubicBezTo>
                      <a:pt x="10351" y="331"/>
                      <a:pt x="10325" y="332"/>
                      <a:pt x="10298" y="333"/>
                    </a:cubicBezTo>
                    <a:cubicBezTo>
                      <a:pt x="10290" y="333"/>
                      <a:pt x="10282" y="333"/>
                      <a:pt x="10273" y="333"/>
                    </a:cubicBezTo>
                    <a:cubicBezTo>
                      <a:pt x="10255" y="333"/>
                      <a:pt x="10234" y="333"/>
                      <a:pt x="10213" y="333"/>
                    </a:cubicBezTo>
                    <a:cubicBezTo>
                      <a:pt x="9698" y="205"/>
                      <a:pt x="9169" y="100"/>
                      <a:pt x="8617" y="88"/>
                    </a:cubicBezTo>
                    <a:cubicBezTo>
                      <a:pt x="8583" y="87"/>
                      <a:pt x="8549" y="87"/>
                      <a:pt x="8514" y="87"/>
                    </a:cubicBezTo>
                    <a:cubicBezTo>
                      <a:pt x="8148" y="87"/>
                      <a:pt x="7783" y="127"/>
                      <a:pt x="7429" y="166"/>
                    </a:cubicBezTo>
                    <a:lnTo>
                      <a:pt x="7281" y="182"/>
                    </a:lnTo>
                    <a:cubicBezTo>
                      <a:pt x="6506" y="264"/>
                      <a:pt x="5841" y="382"/>
                      <a:pt x="5248" y="539"/>
                    </a:cubicBezTo>
                    <a:cubicBezTo>
                      <a:pt x="4691" y="686"/>
                      <a:pt x="4223" y="797"/>
                      <a:pt x="3738" y="797"/>
                    </a:cubicBezTo>
                    <a:cubicBezTo>
                      <a:pt x="3542" y="797"/>
                      <a:pt x="3344" y="779"/>
                      <a:pt x="3135" y="738"/>
                    </a:cubicBezTo>
                    <a:lnTo>
                      <a:pt x="3131" y="738"/>
                    </a:lnTo>
                    <a:cubicBezTo>
                      <a:pt x="2961" y="692"/>
                      <a:pt x="2793" y="646"/>
                      <a:pt x="2619" y="603"/>
                    </a:cubicBezTo>
                    <a:cubicBezTo>
                      <a:pt x="2519" y="577"/>
                      <a:pt x="2421" y="557"/>
                      <a:pt x="2327" y="539"/>
                    </a:cubicBezTo>
                    <a:cubicBezTo>
                      <a:pt x="2488" y="480"/>
                      <a:pt x="2763" y="405"/>
                      <a:pt x="2949" y="358"/>
                    </a:cubicBezTo>
                    <a:cubicBezTo>
                      <a:pt x="2996" y="371"/>
                      <a:pt x="3043" y="384"/>
                      <a:pt x="3078" y="395"/>
                    </a:cubicBezTo>
                    <a:cubicBezTo>
                      <a:pt x="3260" y="450"/>
                      <a:pt x="3428" y="473"/>
                      <a:pt x="3624" y="492"/>
                    </a:cubicBezTo>
                    <a:cubicBezTo>
                      <a:pt x="3642" y="494"/>
                      <a:pt x="3661" y="494"/>
                      <a:pt x="3679" y="494"/>
                    </a:cubicBezTo>
                    <a:cubicBezTo>
                      <a:pt x="3826" y="494"/>
                      <a:pt x="3963" y="440"/>
                      <a:pt x="4098" y="398"/>
                    </a:cubicBezTo>
                    <a:cubicBezTo>
                      <a:pt x="4177" y="374"/>
                      <a:pt x="4248" y="346"/>
                      <a:pt x="4319" y="310"/>
                    </a:cubicBezTo>
                    <a:cubicBezTo>
                      <a:pt x="4348" y="295"/>
                      <a:pt x="4507" y="187"/>
                      <a:pt x="4536" y="187"/>
                    </a:cubicBezTo>
                    <a:cubicBezTo>
                      <a:pt x="4536" y="187"/>
                      <a:pt x="4537" y="187"/>
                      <a:pt x="4538" y="187"/>
                    </a:cubicBezTo>
                    <a:cubicBezTo>
                      <a:pt x="4248" y="117"/>
                      <a:pt x="3952" y="1"/>
                      <a:pt x="3643"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sp>
        <p:nvSpPr>
          <p:cNvPr id="45" name="Google Shape;2538;p42">
            <a:extLst>
              <a:ext uri="{FF2B5EF4-FFF2-40B4-BE49-F238E27FC236}">
                <a16:creationId xmlns:a16="http://schemas.microsoft.com/office/drawing/2014/main" id="{9825581D-B7AC-C5A5-E7B5-EE0AD3F307DC}"/>
              </a:ext>
            </a:extLst>
          </p:cNvPr>
          <p:cNvSpPr txBox="1">
            <a:spLocks/>
          </p:cNvSpPr>
          <p:nvPr/>
        </p:nvSpPr>
        <p:spPr>
          <a:xfrm>
            <a:off x="2084959" y="3261571"/>
            <a:ext cx="3690600" cy="1063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9pPr>
          </a:lstStyle>
          <a:p>
            <a:pPr marL="0" indent="0">
              <a:buClr>
                <a:schemeClr val="dk1"/>
              </a:buClr>
              <a:buSzPts val="1100"/>
              <a:buNone/>
            </a:pPr>
            <a:r>
              <a:rPr lang="es-ES" b="1" i="1" dirty="0">
                <a:solidFill>
                  <a:schemeClr val="tx2">
                    <a:lumMod val="75000"/>
                  </a:schemeClr>
                </a:solidFill>
              </a:rPr>
              <a:t>Importante:</a:t>
            </a:r>
          </a:p>
          <a:p>
            <a:pPr marL="0" indent="0">
              <a:buClr>
                <a:schemeClr val="dk1"/>
              </a:buClr>
              <a:buSzPts val="1100"/>
              <a:buNone/>
            </a:pPr>
            <a:r>
              <a:rPr lang="es-ES" i="1" dirty="0">
                <a:solidFill>
                  <a:schemeClr val="tx2">
                    <a:lumMod val="75000"/>
                  </a:schemeClr>
                </a:solidFill>
              </a:rPr>
              <a:t>Es una habilidad que normalmente no se enseña. Puede ser aprendida, pero requiere práctica y retroalimentación.</a:t>
            </a:r>
          </a:p>
        </p:txBody>
      </p:sp>
      <p:sp>
        <p:nvSpPr>
          <p:cNvPr id="48" name="TextBox 47">
            <a:extLst>
              <a:ext uri="{FF2B5EF4-FFF2-40B4-BE49-F238E27FC236}">
                <a16:creationId xmlns:a16="http://schemas.microsoft.com/office/drawing/2014/main" id="{F5D691D4-44F6-894D-AAF1-1981281D0706}"/>
              </a:ext>
            </a:extLst>
          </p:cNvPr>
          <p:cNvSpPr txBox="1"/>
          <p:nvPr/>
        </p:nvSpPr>
        <p:spPr>
          <a:xfrm rot="16200000">
            <a:off x="6457583" y="2464029"/>
            <a:ext cx="5143499" cy="215444"/>
          </a:xfrm>
          <a:prstGeom prst="rect">
            <a:avLst/>
          </a:prstGeom>
          <a:noFill/>
        </p:spPr>
        <p:txBody>
          <a:bodyPr wrap="square">
            <a:spAutoFit/>
          </a:bodyPr>
          <a:lstStyle/>
          <a:p>
            <a:pPr marL="158747" algn="ctr" defTabSz="914377">
              <a:buSzPts val="1100"/>
              <a:defRPr/>
            </a:pPr>
            <a:r>
              <a:rPr lang="en-US" sz="800" dirty="0">
                <a:solidFill>
                  <a:srgbClr val="CCCCCC"/>
                </a:solidFill>
                <a:latin typeface="Courier New" panose="02070309020205020404" pitchFamily="49" charset="0"/>
                <a:cs typeface="Courier New" panose="02070309020205020404" pitchFamily="49" charset="0"/>
              </a:rPr>
              <a:t>https://</a:t>
            </a:r>
            <a:r>
              <a:rPr lang="en-US" sz="800" dirty="0" err="1">
                <a:solidFill>
                  <a:srgbClr val="CCCCCC"/>
                </a:solidFill>
                <a:latin typeface="Courier New" panose="02070309020205020404" pitchFamily="49" charset="0"/>
                <a:cs typeface="Courier New" panose="02070309020205020404" pitchFamily="49" charset="0"/>
              </a:rPr>
              <a:t>blog.reedsy.com</a:t>
            </a:r>
            <a:r>
              <a:rPr lang="en-US" sz="800" dirty="0">
                <a:solidFill>
                  <a:srgbClr val="CCCCCC"/>
                </a:solidFill>
                <a:latin typeface="Courier New" panose="02070309020205020404" pitchFamily="49" charset="0"/>
                <a:cs typeface="Courier New" panose="02070309020205020404" pitchFamily="49" charset="0"/>
              </a:rPr>
              <a:t>/guide/story-structure/</a:t>
            </a:r>
            <a:r>
              <a:rPr lang="en-US" sz="800" dirty="0" err="1">
                <a:solidFill>
                  <a:srgbClr val="CCCCCC"/>
                </a:solidFill>
                <a:latin typeface="Courier New" panose="02070309020205020404" pitchFamily="49" charset="0"/>
                <a:cs typeface="Courier New" panose="02070309020205020404" pitchFamily="49" charset="0"/>
              </a:rPr>
              <a:t>heros</a:t>
            </a:r>
            <a:r>
              <a:rPr lang="en-US" sz="800" dirty="0">
                <a:solidFill>
                  <a:srgbClr val="CCCCCC"/>
                </a:solidFill>
                <a:latin typeface="Courier New" panose="02070309020205020404" pitchFamily="49" charset="0"/>
                <a:cs typeface="Courier New" panose="02070309020205020404" pitchFamily="49" charset="0"/>
              </a:rPr>
              <a:t>-journey/</a:t>
            </a:r>
          </a:p>
        </p:txBody>
      </p:sp>
      <p:pic>
        <p:nvPicPr>
          <p:cNvPr id="50" name="Picture 49" descr="A person running with a backpack and a stick&#10;&#10;Description automatically generated">
            <a:extLst>
              <a:ext uri="{FF2B5EF4-FFF2-40B4-BE49-F238E27FC236}">
                <a16:creationId xmlns:a16="http://schemas.microsoft.com/office/drawing/2014/main" id="{374F47E0-5CCD-B8F5-E448-59E8E4C35D0E}"/>
              </a:ext>
            </a:extLst>
          </p:cNvPr>
          <p:cNvPicPr>
            <a:picLocks noChangeAspect="1"/>
          </p:cNvPicPr>
          <p:nvPr/>
        </p:nvPicPr>
        <p:blipFill>
          <a:blip r:embed="rId3"/>
          <a:stretch>
            <a:fillRect/>
          </a:stretch>
        </p:blipFill>
        <p:spPr>
          <a:xfrm>
            <a:off x="5164448" y="857789"/>
            <a:ext cx="3789517" cy="3427923"/>
          </a:xfrm>
          <a:prstGeom prst="rect">
            <a:avLst/>
          </a:prstGeom>
        </p:spPr>
      </p:pic>
    </p:spTree>
    <p:extLst>
      <p:ext uri="{BB962C8B-B14F-4D97-AF65-F5344CB8AC3E}">
        <p14:creationId xmlns:p14="http://schemas.microsoft.com/office/powerpoint/2010/main" val="286333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8" name="Google Shape;2538;p42"/>
          <p:cNvSpPr txBox="1">
            <a:spLocks noGrp="1"/>
          </p:cNvSpPr>
          <p:nvPr>
            <p:ph type="subTitle" idx="1"/>
          </p:nvPr>
        </p:nvSpPr>
        <p:spPr>
          <a:xfrm>
            <a:off x="769592" y="903659"/>
            <a:ext cx="4005609" cy="1994700"/>
          </a:xfrm>
          <a:prstGeom prst="rect">
            <a:avLst/>
          </a:prstGeom>
        </p:spPr>
        <p:txBody>
          <a:bodyPr spcFirstLastPara="1" wrap="square" lIns="91425" tIns="91425" rIns="91425" bIns="91425" anchor="ctr" anchorCtr="0">
            <a:noAutofit/>
          </a:bodyPr>
          <a:lstStyle/>
          <a:p>
            <a:pPr marL="285744" indent="-285744">
              <a:buClr>
                <a:schemeClr val="dk1"/>
              </a:buClr>
              <a:buSzPts val="1100"/>
            </a:pPr>
            <a:r>
              <a:rPr lang="es-ES" sz="2400" dirty="0"/>
              <a:t>Comprender realmente</a:t>
            </a:r>
          </a:p>
          <a:p>
            <a:pPr marL="285744" indent="-285744">
              <a:buClr>
                <a:schemeClr val="dk1"/>
              </a:buClr>
              <a:buSzPts val="1100"/>
            </a:pPr>
            <a:r>
              <a:rPr lang="es-ES" sz="2400" dirty="0"/>
              <a:t>Proceso incremental</a:t>
            </a:r>
          </a:p>
          <a:p>
            <a:pPr marL="285744" indent="-285744">
              <a:buClr>
                <a:schemeClr val="dk1"/>
              </a:buClr>
              <a:buSzPts val="1100"/>
            </a:pPr>
            <a:r>
              <a:rPr lang="es-ES" sz="2400" dirty="0"/>
              <a:t>No es neutral</a:t>
            </a:r>
          </a:p>
        </p:txBody>
      </p:sp>
      <p:grpSp>
        <p:nvGrpSpPr>
          <p:cNvPr id="2" name="Group 1">
            <a:extLst>
              <a:ext uri="{FF2B5EF4-FFF2-40B4-BE49-F238E27FC236}">
                <a16:creationId xmlns:a16="http://schemas.microsoft.com/office/drawing/2014/main" id="{306AB195-6883-A131-6E7E-507CE766FD19}"/>
              </a:ext>
            </a:extLst>
          </p:cNvPr>
          <p:cNvGrpSpPr/>
          <p:nvPr/>
        </p:nvGrpSpPr>
        <p:grpSpPr>
          <a:xfrm>
            <a:off x="-776515" y="3377791"/>
            <a:ext cx="2630911" cy="1416443"/>
            <a:chOff x="4579825" y="2777533"/>
            <a:chExt cx="4001942" cy="2154586"/>
          </a:xfrm>
        </p:grpSpPr>
        <p:sp>
          <p:nvSpPr>
            <p:cNvPr id="3" name="Google Shape;2536;p42">
              <a:extLst>
                <a:ext uri="{FF2B5EF4-FFF2-40B4-BE49-F238E27FC236}">
                  <a16:creationId xmlns:a16="http://schemas.microsoft.com/office/drawing/2014/main" id="{343D813E-A947-6056-1830-5ED953262338}"/>
                </a:ext>
              </a:extLst>
            </p:cNvPr>
            <p:cNvSpPr/>
            <p:nvPr/>
          </p:nvSpPr>
          <p:spPr>
            <a:xfrm>
              <a:off x="4579825" y="4737950"/>
              <a:ext cx="4001942" cy="194169"/>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grpSp>
          <p:nvGrpSpPr>
            <p:cNvPr id="4" name="Google Shape;2563;p42">
              <a:extLst>
                <a:ext uri="{FF2B5EF4-FFF2-40B4-BE49-F238E27FC236}">
                  <a16:creationId xmlns:a16="http://schemas.microsoft.com/office/drawing/2014/main" id="{1644BDAC-298B-119A-AFF7-E287C72A3D6C}"/>
                </a:ext>
              </a:extLst>
            </p:cNvPr>
            <p:cNvGrpSpPr/>
            <p:nvPr/>
          </p:nvGrpSpPr>
          <p:grpSpPr>
            <a:xfrm rot="16200000">
              <a:off x="6892683" y="3316173"/>
              <a:ext cx="543920" cy="2461031"/>
              <a:chOff x="3416200" y="1908925"/>
              <a:chExt cx="291975" cy="1321075"/>
            </a:xfrm>
          </p:grpSpPr>
          <p:sp>
            <p:nvSpPr>
              <p:cNvPr id="29" name="Google Shape;2564;p42">
                <a:extLst>
                  <a:ext uri="{FF2B5EF4-FFF2-40B4-BE49-F238E27FC236}">
                    <a16:creationId xmlns:a16="http://schemas.microsoft.com/office/drawing/2014/main" id="{086BF844-65F1-E2DB-A875-B4EA8E4C6F91}"/>
                  </a:ext>
                </a:extLst>
              </p:cNvPr>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 name="Google Shape;2565;p42">
                <a:extLst>
                  <a:ext uri="{FF2B5EF4-FFF2-40B4-BE49-F238E27FC236}">
                    <a16:creationId xmlns:a16="http://schemas.microsoft.com/office/drawing/2014/main" id="{AB914BF3-2E32-DCD9-0A17-6127CA31A824}"/>
                  </a:ext>
                </a:extLst>
              </p:cNvPr>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1" name="Google Shape;2566;p42">
                <a:extLst>
                  <a:ext uri="{FF2B5EF4-FFF2-40B4-BE49-F238E27FC236}">
                    <a16:creationId xmlns:a16="http://schemas.microsoft.com/office/drawing/2014/main" id="{2B366A3D-FD17-D1BD-DBBE-E36FB89D308D}"/>
                  </a:ext>
                </a:extLst>
              </p:cNvPr>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 name="Google Shape;2567;p42">
                <a:extLst>
                  <a:ext uri="{FF2B5EF4-FFF2-40B4-BE49-F238E27FC236}">
                    <a16:creationId xmlns:a16="http://schemas.microsoft.com/office/drawing/2014/main" id="{A0433416-7256-9CAA-7458-D633A52629A3}"/>
                  </a:ext>
                </a:extLst>
              </p:cNvPr>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 name="Google Shape;2568;p42">
                <a:extLst>
                  <a:ext uri="{FF2B5EF4-FFF2-40B4-BE49-F238E27FC236}">
                    <a16:creationId xmlns:a16="http://schemas.microsoft.com/office/drawing/2014/main" id="{6BCC8EC1-325D-B1F8-8639-67D8F0AE46BC}"/>
                  </a:ext>
                </a:extLst>
              </p:cNvPr>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 name="Google Shape;2569;p42">
                <a:extLst>
                  <a:ext uri="{FF2B5EF4-FFF2-40B4-BE49-F238E27FC236}">
                    <a16:creationId xmlns:a16="http://schemas.microsoft.com/office/drawing/2014/main" id="{EA7C285F-DC3A-4672-0448-2DEA2B631B6D}"/>
                  </a:ext>
                </a:extLst>
              </p:cNvPr>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 name="Google Shape;2570;p42">
                <a:extLst>
                  <a:ext uri="{FF2B5EF4-FFF2-40B4-BE49-F238E27FC236}">
                    <a16:creationId xmlns:a16="http://schemas.microsoft.com/office/drawing/2014/main" id="{557E20F0-CCF0-EF4E-92F7-7FB6B1DDB043}"/>
                  </a:ext>
                </a:extLst>
              </p:cNvPr>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 name="Google Shape;2571;p42">
                <a:extLst>
                  <a:ext uri="{FF2B5EF4-FFF2-40B4-BE49-F238E27FC236}">
                    <a16:creationId xmlns:a16="http://schemas.microsoft.com/office/drawing/2014/main" id="{17E1846D-DE66-EC20-0776-2E49B014979A}"/>
                  </a:ext>
                </a:extLst>
              </p:cNvPr>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 name="Google Shape;2572;p42">
                <a:extLst>
                  <a:ext uri="{FF2B5EF4-FFF2-40B4-BE49-F238E27FC236}">
                    <a16:creationId xmlns:a16="http://schemas.microsoft.com/office/drawing/2014/main" id="{05905852-6EC7-44B1-AB92-19F48625FC92}"/>
                  </a:ext>
                </a:extLst>
              </p:cNvPr>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 name="Google Shape;2573;p42">
                <a:extLst>
                  <a:ext uri="{FF2B5EF4-FFF2-40B4-BE49-F238E27FC236}">
                    <a16:creationId xmlns:a16="http://schemas.microsoft.com/office/drawing/2014/main" id="{162DA0F4-8422-6BA9-0088-A12CE38F3674}"/>
                  </a:ext>
                </a:extLst>
              </p:cNvPr>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 name="Google Shape;2574;p42">
                <a:extLst>
                  <a:ext uri="{FF2B5EF4-FFF2-40B4-BE49-F238E27FC236}">
                    <a16:creationId xmlns:a16="http://schemas.microsoft.com/office/drawing/2014/main" id="{9F34F905-B0FE-7D44-8295-6B166F539ACA}"/>
                  </a:ext>
                </a:extLst>
              </p:cNvPr>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0" name="Google Shape;2575;p42">
                <a:extLst>
                  <a:ext uri="{FF2B5EF4-FFF2-40B4-BE49-F238E27FC236}">
                    <a16:creationId xmlns:a16="http://schemas.microsoft.com/office/drawing/2014/main" id="{841D1F95-244A-6380-0929-CF24BC1F8DC5}"/>
                  </a:ext>
                </a:extLst>
              </p:cNvPr>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1" name="Google Shape;2576;p42">
                <a:extLst>
                  <a:ext uri="{FF2B5EF4-FFF2-40B4-BE49-F238E27FC236}">
                    <a16:creationId xmlns:a16="http://schemas.microsoft.com/office/drawing/2014/main" id="{5A5CF2BD-1992-28AB-4425-D91C41865740}"/>
                  </a:ext>
                </a:extLst>
              </p:cNvPr>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5" name="Google Shape;2577;p42">
              <a:extLst>
                <a:ext uri="{FF2B5EF4-FFF2-40B4-BE49-F238E27FC236}">
                  <a16:creationId xmlns:a16="http://schemas.microsoft.com/office/drawing/2014/main" id="{7B0D3EFB-DFED-0100-4045-17035EA3FADD}"/>
                </a:ext>
              </a:extLst>
            </p:cNvPr>
            <p:cNvGrpSpPr/>
            <p:nvPr/>
          </p:nvGrpSpPr>
          <p:grpSpPr>
            <a:xfrm>
              <a:off x="6135630" y="3066226"/>
              <a:ext cx="2058020" cy="548240"/>
              <a:chOff x="6959925" y="3849675"/>
              <a:chExt cx="918800" cy="244750"/>
            </a:xfrm>
          </p:grpSpPr>
          <p:sp>
            <p:nvSpPr>
              <p:cNvPr id="20" name="Google Shape;2578;p42">
                <a:extLst>
                  <a:ext uri="{FF2B5EF4-FFF2-40B4-BE49-F238E27FC236}">
                    <a16:creationId xmlns:a16="http://schemas.microsoft.com/office/drawing/2014/main" id="{E45B17B1-4E55-D051-6F7E-2E6BAEDC14F2}"/>
                  </a:ext>
                </a:extLst>
              </p:cNvPr>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1" name="Google Shape;2579;p42">
                <a:extLst>
                  <a:ext uri="{FF2B5EF4-FFF2-40B4-BE49-F238E27FC236}">
                    <a16:creationId xmlns:a16="http://schemas.microsoft.com/office/drawing/2014/main" id="{167B0327-E50A-B29C-3397-CAEF9C9BB451}"/>
                  </a:ext>
                </a:extLst>
              </p:cNvPr>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 name="Google Shape;2580;p42">
                <a:extLst>
                  <a:ext uri="{FF2B5EF4-FFF2-40B4-BE49-F238E27FC236}">
                    <a16:creationId xmlns:a16="http://schemas.microsoft.com/office/drawing/2014/main" id="{640EEB5B-2CB8-E640-1B64-606395CAF660}"/>
                  </a:ext>
                </a:extLst>
              </p:cNvPr>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3" name="Google Shape;2581;p42">
                <a:extLst>
                  <a:ext uri="{FF2B5EF4-FFF2-40B4-BE49-F238E27FC236}">
                    <a16:creationId xmlns:a16="http://schemas.microsoft.com/office/drawing/2014/main" id="{C06E062F-83E3-0148-4932-9F8DE1F41397}"/>
                  </a:ext>
                </a:extLst>
              </p:cNvPr>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4" name="Google Shape;2582;p42">
                <a:extLst>
                  <a:ext uri="{FF2B5EF4-FFF2-40B4-BE49-F238E27FC236}">
                    <a16:creationId xmlns:a16="http://schemas.microsoft.com/office/drawing/2014/main" id="{44E70F07-6E83-5E9E-E5B4-828A836B7B8E}"/>
                  </a:ext>
                </a:extLst>
              </p:cNvPr>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 name="Google Shape;2583;p42">
                <a:extLst>
                  <a:ext uri="{FF2B5EF4-FFF2-40B4-BE49-F238E27FC236}">
                    <a16:creationId xmlns:a16="http://schemas.microsoft.com/office/drawing/2014/main" id="{37EC7E13-FA1A-7CC5-F216-169B96E6F956}"/>
                  </a:ext>
                </a:extLst>
              </p:cNvPr>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6" name="Google Shape;2584;p42">
                <a:extLst>
                  <a:ext uri="{FF2B5EF4-FFF2-40B4-BE49-F238E27FC236}">
                    <a16:creationId xmlns:a16="http://schemas.microsoft.com/office/drawing/2014/main" id="{1610D2D3-C1E6-7FA4-0951-80718D1A63A8}"/>
                  </a:ext>
                </a:extLst>
              </p:cNvPr>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7" name="Google Shape;2585;p42">
                <a:extLst>
                  <a:ext uri="{FF2B5EF4-FFF2-40B4-BE49-F238E27FC236}">
                    <a16:creationId xmlns:a16="http://schemas.microsoft.com/office/drawing/2014/main" id="{D25AD12C-4379-B7C8-92B1-E09E19427C7C}"/>
                  </a:ext>
                </a:extLst>
              </p:cNvPr>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8" name="Google Shape;2586;p42">
                <a:extLst>
                  <a:ext uri="{FF2B5EF4-FFF2-40B4-BE49-F238E27FC236}">
                    <a16:creationId xmlns:a16="http://schemas.microsoft.com/office/drawing/2014/main" id="{C9C49EB2-34C8-D60F-480C-F4F8D4F62840}"/>
                  </a:ext>
                </a:extLst>
              </p:cNvPr>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6" name="Google Shape;2587;p42">
              <a:extLst>
                <a:ext uri="{FF2B5EF4-FFF2-40B4-BE49-F238E27FC236}">
                  <a16:creationId xmlns:a16="http://schemas.microsoft.com/office/drawing/2014/main" id="{7DAAC7E5-394F-8478-7861-0ED3B2EA1F3B}"/>
                </a:ext>
              </a:extLst>
            </p:cNvPr>
            <p:cNvGrpSpPr/>
            <p:nvPr/>
          </p:nvGrpSpPr>
          <p:grpSpPr>
            <a:xfrm>
              <a:off x="5934134" y="3614479"/>
              <a:ext cx="2244746" cy="660292"/>
              <a:chOff x="5131550" y="1719550"/>
              <a:chExt cx="999575" cy="294025"/>
            </a:xfrm>
          </p:grpSpPr>
          <p:sp>
            <p:nvSpPr>
              <p:cNvPr id="15" name="Google Shape;2588;p42">
                <a:extLst>
                  <a:ext uri="{FF2B5EF4-FFF2-40B4-BE49-F238E27FC236}">
                    <a16:creationId xmlns:a16="http://schemas.microsoft.com/office/drawing/2014/main" id="{0FC6C0FE-08E2-10CE-3B15-536A6460E3E1}"/>
                  </a:ext>
                </a:extLst>
              </p:cNvPr>
              <p:cNvSpPr/>
              <p:nvPr/>
            </p:nvSpPr>
            <p:spPr>
              <a:xfrm>
                <a:off x="5131550" y="1719550"/>
                <a:ext cx="999575" cy="294025"/>
              </a:xfrm>
              <a:custGeom>
                <a:avLst/>
                <a:gdLst/>
                <a:ahLst/>
                <a:cxnLst/>
                <a:rect l="l" t="t" r="r" b="b"/>
                <a:pathLst>
                  <a:path w="39983" h="11761" extrusionOk="0">
                    <a:moveTo>
                      <a:pt x="1" y="0"/>
                    </a:moveTo>
                    <a:lnTo>
                      <a:pt x="1" y="582"/>
                    </a:lnTo>
                    <a:cubicBezTo>
                      <a:pt x="1" y="729"/>
                      <a:pt x="26" y="870"/>
                      <a:pt x="75" y="1001"/>
                    </a:cubicBezTo>
                    <a:cubicBezTo>
                      <a:pt x="246" y="1477"/>
                      <a:pt x="702" y="1819"/>
                      <a:pt x="1239" y="1819"/>
                    </a:cubicBezTo>
                    <a:lnTo>
                      <a:pt x="33911" y="1819"/>
                    </a:lnTo>
                    <a:cubicBezTo>
                      <a:pt x="36089" y="1819"/>
                      <a:pt x="37929" y="3535"/>
                      <a:pt x="37970" y="5715"/>
                    </a:cubicBezTo>
                    <a:cubicBezTo>
                      <a:pt x="37988" y="6839"/>
                      <a:pt x="37540" y="7859"/>
                      <a:pt x="36806" y="8592"/>
                    </a:cubicBezTo>
                    <a:cubicBezTo>
                      <a:pt x="36087" y="9311"/>
                      <a:pt x="35096" y="9755"/>
                      <a:pt x="33999" y="9755"/>
                    </a:cubicBezTo>
                    <a:lnTo>
                      <a:pt x="1239" y="9755"/>
                    </a:lnTo>
                    <a:cubicBezTo>
                      <a:pt x="635" y="9755"/>
                      <a:pt x="132" y="10188"/>
                      <a:pt x="23" y="10759"/>
                    </a:cubicBezTo>
                    <a:cubicBezTo>
                      <a:pt x="7" y="10835"/>
                      <a:pt x="1" y="10914"/>
                      <a:pt x="1" y="10993"/>
                    </a:cubicBezTo>
                    <a:lnTo>
                      <a:pt x="1" y="11760"/>
                    </a:lnTo>
                    <a:lnTo>
                      <a:pt x="33966" y="11760"/>
                    </a:lnTo>
                    <a:cubicBezTo>
                      <a:pt x="37168" y="11760"/>
                      <a:pt x="39855" y="9239"/>
                      <a:pt x="39939" y="6037"/>
                    </a:cubicBezTo>
                    <a:cubicBezTo>
                      <a:pt x="39982" y="4352"/>
                      <a:pt x="39317" y="2822"/>
                      <a:pt x="38220" y="1722"/>
                    </a:cubicBezTo>
                    <a:cubicBezTo>
                      <a:pt x="37155" y="658"/>
                      <a:pt x="35686" y="0"/>
                      <a:pt x="34061"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6" name="Google Shape;2589;p42">
                <a:extLst>
                  <a:ext uri="{FF2B5EF4-FFF2-40B4-BE49-F238E27FC236}">
                    <a16:creationId xmlns:a16="http://schemas.microsoft.com/office/drawing/2014/main" id="{D03A4B03-E328-3517-86CD-4A6A796EEC2E}"/>
                  </a:ext>
                </a:extLst>
              </p:cNvPr>
              <p:cNvSpPr/>
              <p:nvPr/>
            </p:nvSpPr>
            <p:spPr>
              <a:xfrm>
                <a:off x="5132125" y="1744575"/>
                <a:ext cx="976475" cy="243975"/>
              </a:xfrm>
              <a:custGeom>
                <a:avLst/>
                <a:gdLst/>
                <a:ahLst/>
                <a:cxnLst/>
                <a:rect l="l" t="t" r="r" b="b"/>
                <a:pathLst>
                  <a:path w="39059" h="9759" extrusionOk="0">
                    <a:moveTo>
                      <a:pt x="52" y="0"/>
                    </a:moveTo>
                    <a:cubicBezTo>
                      <a:pt x="223" y="476"/>
                      <a:pt x="679" y="818"/>
                      <a:pt x="1216" y="818"/>
                    </a:cubicBezTo>
                    <a:lnTo>
                      <a:pt x="33888" y="818"/>
                    </a:lnTo>
                    <a:cubicBezTo>
                      <a:pt x="36066" y="818"/>
                      <a:pt x="37906" y="2534"/>
                      <a:pt x="37947" y="4714"/>
                    </a:cubicBezTo>
                    <a:cubicBezTo>
                      <a:pt x="37965" y="5838"/>
                      <a:pt x="37517" y="6858"/>
                      <a:pt x="36783" y="7591"/>
                    </a:cubicBezTo>
                    <a:cubicBezTo>
                      <a:pt x="36064" y="8310"/>
                      <a:pt x="35073" y="8754"/>
                      <a:pt x="33976" y="8754"/>
                    </a:cubicBezTo>
                    <a:lnTo>
                      <a:pt x="1216" y="8754"/>
                    </a:lnTo>
                    <a:cubicBezTo>
                      <a:pt x="612" y="8754"/>
                      <a:pt x="109" y="9187"/>
                      <a:pt x="0" y="9758"/>
                    </a:cubicBezTo>
                    <a:lnTo>
                      <a:pt x="34066" y="9758"/>
                    </a:lnTo>
                    <a:cubicBezTo>
                      <a:pt x="36724" y="9758"/>
                      <a:pt x="38953" y="7666"/>
                      <a:pt x="39023" y="5009"/>
                    </a:cubicBezTo>
                    <a:cubicBezTo>
                      <a:pt x="39059" y="3610"/>
                      <a:pt x="38507" y="2343"/>
                      <a:pt x="37596" y="1429"/>
                    </a:cubicBezTo>
                    <a:cubicBezTo>
                      <a:pt x="36712" y="547"/>
                      <a:pt x="35493" y="0"/>
                      <a:pt x="3414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 name="Google Shape;2590;p42">
                <a:extLst>
                  <a:ext uri="{FF2B5EF4-FFF2-40B4-BE49-F238E27FC236}">
                    <a16:creationId xmlns:a16="http://schemas.microsoft.com/office/drawing/2014/main" id="{BA0B0C79-AEB6-A386-1DAF-97F8C717D131}"/>
                  </a:ext>
                </a:extLst>
              </p:cNvPr>
              <p:cNvSpPr/>
              <p:nvPr/>
            </p:nvSpPr>
            <p:spPr>
              <a:xfrm>
                <a:off x="5183175" y="1765000"/>
                <a:ext cx="897625" cy="198425"/>
              </a:xfrm>
              <a:custGeom>
                <a:avLst/>
                <a:gdLst/>
                <a:ahLst/>
                <a:cxnLst/>
                <a:rect l="l" t="t" r="r" b="b"/>
                <a:pathLst>
                  <a:path w="35905" h="7937" extrusionOk="0">
                    <a:moveTo>
                      <a:pt x="0" y="1"/>
                    </a:moveTo>
                    <a:lnTo>
                      <a:pt x="0" y="7937"/>
                    </a:lnTo>
                    <a:lnTo>
                      <a:pt x="31936" y="7937"/>
                    </a:lnTo>
                    <a:cubicBezTo>
                      <a:pt x="33032" y="7937"/>
                      <a:pt x="34023" y="7494"/>
                      <a:pt x="34743" y="6775"/>
                    </a:cubicBezTo>
                    <a:cubicBezTo>
                      <a:pt x="35065" y="6454"/>
                      <a:pt x="35329" y="6080"/>
                      <a:pt x="35525" y="5665"/>
                    </a:cubicBezTo>
                    <a:cubicBezTo>
                      <a:pt x="35770" y="5151"/>
                      <a:pt x="35905" y="4577"/>
                      <a:pt x="35905" y="3970"/>
                    </a:cubicBezTo>
                    <a:cubicBezTo>
                      <a:pt x="35905" y="1779"/>
                      <a:pt x="34126" y="2"/>
                      <a:pt x="319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 name="Google Shape;2591;p42">
                <a:extLst>
                  <a:ext uri="{FF2B5EF4-FFF2-40B4-BE49-F238E27FC236}">
                    <a16:creationId xmlns:a16="http://schemas.microsoft.com/office/drawing/2014/main" id="{F918F879-B245-6EFA-10C0-7AF6F2CB1DC9}"/>
                  </a:ext>
                </a:extLst>
              </p:cNvPr>
              <p:cNvSpPr/>
              <p:nvPr/>
            </p:nvSpPr>
            <p:spPr>
              <a:xfrm>
                <a:off x="5183125" y="1795975"/>
                <a:ext cx="785225" cy="125200"/>
              </a:xfrm>
              <a:custGeom>
                <a:avLst/>
                <a:gdLst/>
                <a:ahLst/>
                <a:cxnLst/>
                <a:rect l="l" t="t" r="r" b="b"/>
                <a:pathLst>
                  <a:path w="31409" h="5008" extrusionOk="0">
                    <a:moveTo>
                      <a:pt x="1" y="0"/>
                    </a:moveTo>
                    <a:lnTo>
                      <a:pt x="1" y="349"/>
                    </a:lnTo>
                    <a:lnTo>
                      <a:pt x="28371" y="349"/>
                    </a:lnTo>
                    <a:cubicBezTo>
                      <a:pt x="28379" y="349"/>
                      <a:pt x="28386" y="342"/>
                      <a:pt x="28386" y="334"/>
                    </a:cubicBezTo>
                    <a:lnTo>
                      <a:pt x="28386" y="14"/>
                    </a:lnTo>
                    <a:cubicBezTo>
                      <a:pt x="28386" y="7"/>
                      <a:pt x="28379" y="0"/>
                      <a:pt x="28371" y="0"/>
                    </a:cubicBezTo>
                    <a:close/>
                    <a:moveTo>
                      <a:pt x="2" y="1553"/>
                    </a:moveTo>
                    <a:lnTo>
                      <a:pt x="2" y="1902"/>
                    </a:lnTo>
                    <a:lnTo>
                      <a:pt x="31394" y="1902"/>
                    </a:lnTo>
                    <a:cubicBezTo>
                      <a:pt x="31401" y="1902"/>
                      <a:pt x="31409" y="1895"/>
                      <a:pt x="31409" y="1887"/>
                    </a:cubicBezTo>
                    <a:lnTo>
                      <a:pt x="31409" y="1568"/>
                    </a:lnTo>
                    <a:cubicBezTo>
                      <a:pt x="31409" y="1560"/>
                      <a:pt x="31401" y="1553"/>
                      <a:pt x="31394" y="1553"/>
                    </a:cubicBezTo>
                    <a:close/>
                    <a:moveTo>
                      <a:pt x="2" y="3105"/>
                    </a:moveTo>
                    <a:lnTo>
                      <a:pt x="2" y="3455"/>
                    </a:lnTo>
                    <a:lnTo>
                      <a:pt x="23086" y="3455"/>
                    </a:lnTo>
                    <a:cubicBezTo>
                      <a:pt x="23094" y="3455"/>
                      <a:pt x="23101" y="3447"/>
                      <a:pt x="23101" y="3440"/>
                    </a:cubicBezTo>
                    <a:lnTo>
                      <a:pt x="23101" y="3120"/>
                    </a:lnTo>
                    <a:cubicBezTo>
                      <a:pt x="23101" y="3113"/>
                      <a:pt x="23094" y="3105"/>
                      <a:pt x="23086" y="3105"/>
                    </a:cubicBezTo>
                    <a:close/>
                    <a:moveTo>
                      <a:pt x="2" y="4659"/>
                    </a:moveTo>
                    <a:lnTo>
                      <a:pt x="2" y="5008"/>
                    </a:lnTo>
                    <a:lnTo>
                      <a:pt x="25970" y="5008"/>
                    </a:lnTo>
                    <a:cubicBezTo>
                      <a:pt x="25978" y="5008"/>
                      <a:pt x="25985" y="5001"/>
                      <a:pt x="25985" y="4993"/>
                    </a:cubicBezTo>
                    <a:lnTo>
                      <a:pt x="25985" y="4674"/>
                    </a:lnTo>
                    <a:cubicBezTo>
                      <a:pt x="25985" y="4666"/>
                      <a:pt x="25978" y="4659"/>
                      <a:pt x="25970" y="4659"/>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19" name="Google Shape;2592;p42">
                <a:extLst>
                  <a:ext uri="{FF2B5EF4-FFF2-40B4-BE49-F238E27FC236}">
                    <a16:creationId xmlns:a16="http://schemas.microsoft.com/office/drawing/2014/main" id="{C8E7D904-E351-23BE-4FBC-3B27337E6FE5}"/>
                  </a:ext>
                </a:extLst>
              </p:cNvPr>
              <p:cNvSpPr/>
              <p:nvPr/>
            </p:nvSpPr>
            <p:spPr>
              <a:xfrm>
                <a:off x="5369925" y="1795975"/>
                <a:ext cx="121625" cy="146575"/>
              </a:xfrm>
              <a:custGeom>
                <a:avLst/>
                <a:gdLst/>
                <a:ahLst/>
                <a:cxnLst/>
                <a:rect l="l" t="t" r="r" b="b"/>
                <a:pathLst>
                  <a:path w="4865" h="5863" extrusionOk="0">
                    <a:moveTo>
                      <a:pt x="1" y="0"/>
                    </a:moveTo>
                    <a:lnTo>
                      <a:pt x="1" y="5862"/>
                    </a:lnTo>
                    <a:lnTo>
                      <a:pt x="2433" y="5431"/>
                    </a:lnTo>
                    <a:lnTo>
                      <a:pt x="4864" y="5862"/>
                    </a:lnTo>
                    <a:lnTo>
                      <a:pt x="4864" y="0"/>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7" name="Google Shape;2599;p42">
              <a:extLst>
                <a:ext uri="{FF2B5EF4-FFF2-40B4-BE49-F238E27FC236}">
                  <a16:creationId xmlns:a16="http://schemas.microsoft.com/office/drawing/2014/main" id="{D3A21003-4A92-0B41-7B14-340EA3E24FC2}"/>
                </a:ext>
              </a:extLst>
            </p:cNvPr>
            <p:cNvGrpSpPr/>
            <p:nvPr/>
          </p:nvGrpSpPr>
          <p:grpSpPr>
            <a:xfrm>
              <a:off x="6010334" y="2777533"/>
              <a:ext cx="2013326" cy="288685"/>
              <a:chOff x="6919063" y="1049075"/>
              <a:chExt cx="896525" cy="128550"/>
            </a:xfrm>
          </p:grpSpPr>
          <p:sp>
            <p:nvSpPr>
              <p:cNvPr id="8" name="Google Shape;2600;p42">
                <a:extLst>
                  <a:ext uri="{FF2B5EF4-FFF2-40B4-BE49-F238E27FC236}">
                    <a16:creationId xmlns:a16="http://schemas.microsoft.com/office/drawing/2014/main" id="{6C596325-306F-F64E-6A45-29FB5529DC78}"/>
                  </a:ext>
                </a:extLst>
              </p:cNvPr>
              <p:cNvSpPr/>
              <p:nvPr/>
            </p:nvSpPr>
            <p:spPr>
              <a:xfrm>
                <a:off x="6919063" y="1049075"/>
                <a:ext cx="896525" cy="128475"/>
              </a:xfrm>
              <a:custGeom>
                <a:avLst/>
                <a:gdLst/>
                <a:ahLst/>
                <a:cxnLst/>
                <a:rect l="l" t="t" r="r" b="b"/>
                <a:pathLst>
                  <a:path w="35861" h="5139" extrusionOk="0">
                    <a:moveTo>
                      <a:pt x="2" y="1"/>
                    </a:moveTo>
                    <a:lnTo>
                      <a:pt x="0" y="5138"/>
                    </a:lnTo>
                    <a:lnTo>
                      <a:pt x="35860" y="5139"/>
                    </a:lnTo>
                    <a:lnTo>
                      <a:pt x="35860" y="3"/>
                    </a:lnTo>
                    <a:lnTo>
                      <a:pt x="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9" name="Google Shape;2601;p42">
                <a:extLst>
                  <a:ext uri="{FF2B5EF4-FFF2-40B4-BE49-F238E27FC236}">
                    <a16:creationId xmlns:a16="http://schemas.microsoft.com/office/drawing/2014/main" id="{19100CF1-4DE4-BB92-973A-A7F49DF36AD9}"/>
                  </a:ext>
                </a:extLst>
              </p:cNvPr>
              <p:cNvSpPr/>
              <p:nvPr/>
            </p:nvSpPr>
            <p:spPr>
              <a:xfrm>
                <a:off x="7169925" y="1075975"/>
                <a:ext cx="394825" cy="74697"/>
              </a:xfrm>
              <a:custGeom>
                <a:avLst/>
                <a:gdLst/>
                <a:ahLst/>
                <a:cxnLst/>
                <a:rect l="l" t="t" r="r" b="b"/>
                <a:pathLst>
                  <a:path w="15793" h="2582" extrusionOk="0">
                    <a:moveTo>
                      <a:pt x="1290" y="1"/>
                    </a:moveTo>
                    <a:cubicBezTo>
                      <a:pt x="1290" y="713"/>
                      <a:pt x="712" y="1291"/>
                      <a:pt x="0" y="1291"/>
                    </a:cubicBezTo>
                    <a:cubicBezTo>
                      <a:pt x="712" y="1291"/>
                      <a:pt x="1290" y="1868"/>
                      <a:pt x="1290" y="2581"/>
                    </a:cubicBezTo>
                    <a:lnTo>
                      <a:pt x="14502" y="2582"/>
                    </a:lnTo>
                    <a:cubicBezTo>
                      <a:pt x="14504" y="1870"/>
                      <a:pt x="15081" y="1292"/>
                      <a:pt x="15792" y="1292"/>
                    </a:cubicBezTo>
                    <a:cubicBezTo>
                      <a:pt x="15080" y="1292"/>
                      <a:pt x="14502" y="714"/>
                      <a:pt x="14502" y="2"/>
                    </a:cubicBezTo>
                    <a:lnTo>
                      <a:pt x="1290"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 name="Google Shape;2602;p42">
                <a:extLst>
                  <a:ext uri="{FF2B5EF4-FFF2-40B4-BE49-F238E27FC236}">
                    <a16:creationId xmlns:a16="http://schemas.microsoft.com/office/drawing/2014/main" id="{CA21B9F1-49EB-3D57-B8A3-D9FC83BDE26E}"/>
                  </a:ext>
                </a:extLst>
              </p:cNvPr>
              <p:cNvSpPr/>
              <p:nvPr/>
            </p:nvSpPr>
            <p:spPr>
              <a:xfrm>
                <a:off x="7607813" y="1049150"/>
                <a:ext cx="170750" cy="128475"/>
              </a:xfrm>
              <a:custGeom>
                <a:avLst/>
                <a:gdLst/>
                <a:ahLst/>
                <a:cxnLst/>
                <a:rect l="l" t="t" r="r" b="b"/>
                <a:pathLst>
                  <a:path w="6830" h="5139" extrusionOk="0">
                    <a:moveTo>
                      <a:pt x="1" y="1"/>
                    </a:moveTo>
                    <a:lnTo>
                      <a:pt x="1" y="5138"/>
                    </a:lnTo>
                    <a:lnTo>
                      <a:pt x="1177" y="5138"/>
                    </a:lnTo>
                    <a:lnTo>
                      <a:pt x="1177" y="1"/>
                    </a:lnTo>
                    <a:close/>
                    <a:moveTo>
                      <a:pt x="1947" y="1"/>
                    </a:moveTo>
                    <a:lnTo>
                      <a:pt x="1947" y="5138"/>
                    </a:lnTo>
                    <a:lnTo>
                      <a:pt x="3124" y="5138"/>
                    </a:lnTo>
                    <a:lnTo>
                      <a:pt x="3124" y="1"/>
                    </a:lnTo>
                    <a:close/>
                    <a:moveTo>
                      <a:pt x="4016" y="1"/>
                    </a:moveTo>
                    <a:lnTo>
                      <a:pt x="4016" y="5138"/>
                    </a:lnTo>
                    <a:lnTo>
                      <a:pt x="6830" y="5138"/>
                    </a:lnTo>
                    <a:lnTo>
                      <a:pt x="6830"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11" name="Google Shape;2603;p42">
                <a:extLst>
                  <a:ext uri="{FF2B5EF4-FFF2-40B4-BE49-F238E27FC236}">
                    <a16:creationId xmlns:a16="http://schemas.microsoft.com/office/drawing/2014/main" id="{C8BC7238-A03E-6A48-D4AF-387386824C73}"/>
                  </a:ext>
                </a:extLst>
              </p:cNvPr>
              <p:cNvSpPr/>
              <p:nvPr/>
            </p:nvSpPr>
            <p:spPr>
              <a:xfrm>
                <a:off x="7735263" y="1059925"/>
                <a:ext cx="17325" cy="109375"/>
              </a:xfrm>
              <a:custGeom>
                <a:avLst/>
                <a:gdLst/>
                <a:ahLst/>
                <a:cxnLst/>
                <a:rect l="l" t="t" r="r" b="b"/>
                <a:pathLst>
                  <a:path w="693" h="4375" extrusionOk="0">
                    <a:moveTo>
                      <a:pt x="321" y="0"/>
                    </a:moveTo>
                    <a:cubicBezTo>
                      <a:pt x="149" y="0"/>
                      <a:pt x="3" y="126"/>
                      <a:pt x="39" y="322"/>
                    </a:cubicBezTo>
                    <a:cubicBezTo>
                      <a:pt x="70" y="492"/>
                      <a:pt x="157" y="587"/>
                      <a:pt x="303" y="587"/>
                    </a:cubicBezTo>
                    <a:cubicBezTo>
                      <a:pt x="332" y="587"/>
                      <a:pt x="365" y="584"/>
                      <a:pt x="399" y="575"/>
                    </a:cubicBezTo>
                    <a:cubicBezTo>
                      <a:pt x="670" y="511"/>
                      <a:pt x="692" y="127"/>
                      <a:pt x="456" y="26"/>
                    </a:cubicBezTo>
                    <a:lnTo>
                      <a:pt x="419" y="14"/>
                    </a:lnTo>
                    <a:cubicBezTo>
                      <a:pt x="386" y="5"/>
                      <a:pt x="353" y="0"/>
                      <a:pt x="321" y="0"/>
                    </a:cubicBezTo>
                    <a:close/>
                    <a:moveTo>
                      <a:pt x="319" y="947"/>
                    </a:moveTo>
                    <a:cubicBezTo>
                      <a:pt x="146" y="947"/>
                      <a:pt x="0" y="1073"/>
                      <a:pt x="37" y="1268"/>
                    </a:cubicBezTo>
                    <a:cubicBezTo>
                      <a:pt x="68" y="1439"/>
                      <a:pt x="155" y="1535"/>
                      <a:pt x="300" y="1535"/>
                    </a:cubicBezTo>
                    <a:cubicBezTo>
                      <a:pt x="330" y="1535"/>
                      <a:pt x="363" y="1530"/>
                      <a:pt x="398" y="1522"/>
                    </a:cubicBezTo>
                    <a:cubicBezTo>
                      <a:pt x="670" y="1458"/>
                      <a:pt x="692" y="1074"/>
                      <a:pt x="454" y="972"/>
                    </a:cubicBezTo>
                    <a:cubicBezTo>
                      <a:pt x="443" y="967"/>
                      <a:pt x="431" y="964"/>
                      <a:pt x="417" y="960"/>
                    </a:cubicBezTo>
                    <a:cubicBezTo>
                      <a:pt x="384" y="951"/>
                      <a:pt x="351" y="947"/>
                      <a:pt x="319" y="947"/>
                    </a:cubicBezTo>
                    <a:close/>
                    <a:moveTo>
                      <a:pt x="319" y="1893"/>
                    </a:moveTo>
                    <a:cubicBezTo>
                      <a:pt x="146" y="1893"/>
                      <a:pt x="0" y="2020"/>
                      <a:pt x="37" y="2215"/>
                    </a:cubicBezTo>
                    <a:cubicBezTo>
                      <a:pt x="68" y="2385"/>
                      <a:pt x="155" y="2481"/>
                      <a:pt x="300" y="2481"/>
                    </a:cubicBezTo>
                    <a:cubicBezTo>
                      <a:pt x="330" y="2481"/>
                      <a:pt x="363" y="2477"/>
                      <a:pt x="398" y="2469"/>
                    </a:cubicBezTo>
                    <a:cubicBezTo>
                      <a:pt x="670" y="2404"/>
                      <a:pt x="692" y="2023"/>
                      <a:pt x="454" y="1919"/>
                    </a:cubicBezTo>
                    <a:cubicBezTo>
                      <a:pt x="443" y="1913"/>
                      <a:pt x="431" y="1910"/>
                      <a:pt x="417" y="1907"/>
                    </a:cubicBezTo>
                    <a:cubicBezTo>
                      <a:pt x="384" y="1898"/>
                      <a:pt x="351" y="1893"/>
                      <a:pt x="319" y="1893"/>
                    </a:cubicBezTo>
                    <a:close/>
                    <a:moveTo>
                      <a:pt x="319" y="2840"/>
                    </a:moveTo>
                    <a:cubicBezTo>
                      <a:pt x="146" y="2840"/>
                      <a:pt x="0" y="2966"/>
                      <a:pt x="37" y="3162"/>
                    </a:cubicBezTo>
                    <a:cubicBezTo>
                      <a:pt x="68" y="3332"/>
                      <a:pt x="155" y="3428"/>
                      <a:pt x="300" y="3428"/>
                    </a:cubicBezTo>
                    <a:cubicBezTo>
                      <a:pt x="330" y="3428"/>
                      <a:pt x="363" y="3424"/>
                      <a:pt x="398" y="3415"/>
                    </a:cubicBezTo>
                    <a:cubicBezTo>
                      <a:pt x="668" y="3351"/>
                      <a:pt x="692" y="2969"/>
                      <a:pt x="454" y="2865"/>
                    </a:cubicBezTo>
                    <a:cubicBezTo>
                      <a:pt x="443" y="2860"/>
                      <a:pt x="431" y="2857"/>
                      <a:pt x="417" y="2854"/>
                    </a:cubicBezTo>
                    <a:cubicBezTo>
                      <a:pt x="384" y="2844"/>
                      <a:pt x="351" y="2840"/>
                      <a:pt x="319" y="2840"/>
                    </a:cubicBezTo>
                    <a:close/>
                    <a:moveTo>
                      <a:pt x="319" y="3786"/>
                    </a:moveTo>
                    <a:cubicBezTo>
                      <a:pt x="146" y="3786"/>
                      <a:pt x="0" y="3913"/>
                      <a:pt x="37" y="4108"/>
                    </a:cubicBezTo>
                    <a:cubicBezTo>
                      <a:pt x="68" y="4278"/>
                      <a:pt x="155" y="4374"/>
                      <a:pt x="300" y="4374"/>
                    </a:cubicBezTo>
                    <a:cubicBezTo>
                      <a:pt x="330" y="4374"/>
                      <a:pt x="363" y="4370"/>
                      <a:pt x="398" y="4362"/>
                    </a:cubicBezTo>
                    <a:cubicBezTo>
                      <a:pt x="668" y="4297"/>
                      <a:pt x="692" y="3916"/>
                      <a:pt x="454" y="3812"/>
                    </a:cubicBezTo>
                    <a:cubicBezTo>
                      <a:pt x="443" y="3807"/>
                      <a:pt x="431" y="3803"/>
                      <a:pt x="417" y="3800"/>
                    </a:cubicBezTo>
                    <a:cubicBezTo>
                      <a:pt x="384" y="3791"/>
                      <a:pt x="351" y="3786"/>
                      <a:pt x="319" y="3786"/>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 name="Google Shape;2604;p42">
                <a:extLst>
                  <a:ext uri="{FF2B5EF4-FFF2-40B4-BE49-F238E27FC236}">
                    <a16:creationId xmlns:a16="http://schemas.microsoft.com/office/drawing/2014/main" id="{F9CA1585-2948-A07E-F43D-B162FA910461}"/>
                  </a:ext>
                </a:extLst>
              </p:cNvPr>
              <p:cNvSpPr/>
              <p:nvPr/>
            </p:nvSpPr>
            <p:spPr>
              <a:xfrm>
                <a:off x="6956088" y="1049125"/>
                <a:ext cx="170700" cy="128425"/>
              </a:xfrm>
              <a:custGeom>
                <a:avLst/>
                <a:gdLst/>
                <a:ahLst/>
                <a:cxnLst/>
                <a:rect l="l" t="t" r="r" b="b"/>
                <a:pathLst>
                  <a:path w="6828" h="5137" extrusionOk="0">
                    <a:moveTo>
                      <a:pt x="1" y="1"/>
                    </a:moveTo>
                    <a:lnTo>
                      <a:pt x="1" y="5137"/>
                    </a:lnTo>
                    <a:lnTo>
                      <a:pt x="2815" y="5137"/>
                    </a:lnTo>
                    <a:lnTo>
                      <a:pt x="2815" y="1"/>
                    </a:lnTo>
                    <a:close/>
                    <a:moveTo>
                      <a:pt x="3705" y="1"/>
                    </a:moveTo>
                    <a:lnTo>
                      <a:pt x="3705" y="5137"/>
                    </a:lnTo>
                    <a:lnTo>
                      <a:pt x="4881" y="5137"/>
                    </a:lnTo>
                    <a:lnTo>
                      <a:pt x="4881" y="1"/>
                    </a:lnTo>
                    <a:close/>
                    <a:moveTo>
                      <a:pt x="5651" y="1"/>
                    </a:moveTo>
                    <a:lnTo>
                      <a:pt x="5651" y="5137"/>
                    </a:lnTo>
                    <a:lnTo>
                      <a:pt x="6828" y="5137"/>
                    </a:lnTo>
                    <a:lnTo>
                      <a:pt x="6828"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13" name="Google Shape;2605;p42">
                <a:extLst>
                  <a:ext uri="{FF2B5EF4-FFF2-40B4-BE49-F238E27FC236}">
                    <a16:creationId xmlns:a16="http://schemas.microsoft.com/office/drawing/2014/main" id="{E16E796B-AD84-4D0C-A794-96406C02F38F}"/>
                  </a:ext>
                </a:extLst>
              </p:cNvPr>
              <p:cNvSpPr/>
              <p:nvPr/>
            </p:nvSpPr>
            <p:spPr>
              <a:xfrm>
                <a:off x="6982063" y="1059850"/>
                <a:ext cx="17275" cy="109400"/>
              </a:xfrm>
              <a:custGeom>
                <a:avLst/>
                <a:gdLst/>
                <a:ahLst/>
                <a:cxnLst/>
                <a:rect l="l" t="t" r="r" b="b"/>
                <a:pathLst>
                  <a:path w="691" h="4376" extrusionOk="0">
                    <a:moveTo>
                      <a:pt x="373" y="1"/>
                    </a:moveTo>
                    <a:cubicBezTo>
                      <a:pt x="341" y="1"/>
                      <a:pt x="307" y="5"/>
                      <a:pt x="274" y="15"/>
                    </a:cubicBezTo>
                    <a:cubicBezTo>
                      <a:pt x="261" y="17"/>
                      <a:pt x="249" y="21"/>
                      <a:pt x="238" y="26"/>
                    </a:cubicBezTo>
                    <a:cubicBezTo>
                      <a:pt x="0" y="129"/>
                      <a:pt x="24" y="512"/>
                      <a:pt x="295" y="576"/>
                    </a:cubicBezTo>
                    <a:cubicBezTo>
                      <a:pt x="330" y="585"/>
                      <a:pt x="362" y="589"/>
                      <a:pt x="392" y="589"/>
                    </a:cubicBezTo>
                    <a:cubicBezTo>
                      <a:pt x="537" y="589"/>
                      <a:pt x="624" y="493"/>
                      <a:pt x="655" y="322"/>
                    </a:cubicBezTo>
                    <a:cubicBezTo>
                      <a:pt x="691" y="127"/>
                      <a:pt x="545" y="1"/>
                      <a:pt x="373" y="1"/>
                    </a:cubicBezTo>
                    <a:close/>
                    <a:moveTo>
                      <a:pt x="373" y="948"/>
                    </a:moveTo>
                    <a:cubicBezTo>
                      <a:pt x="341" y="948"/>
                      <a:pt x="307" y="952"/>
                      <a:pt x="274" y="961"/>
                    </a:cubicBezTo>
                    <a:lnTo>
                      <a:pt x="238" y="973"/>
                    </a:lnTo>
                    <a:cubicBezTo>
                      <a:pt x="0" y="1076"/>
                      <a:pt x="24" y="1459"/>
                      <a:pt x="295" y="1523"/>
                    </a:cubicBezTo>
                    <a:cubicBezTo>
                      <a:pt x="329" y="1531"/>
                      <a:pt x="361" y="1535"/>
                      <a:pt x="390" y="1535"/>
                    </a:cubicBezTo>
                    <a:cubicBezTo>
                      <a:pt x="536" y="1535"/>
                      <a:pt x="624" y="1438"/>
                      <a:pt x="655" y="1268"/>
                    </a:cubicBezTo>
                    <a:cubicBezTo>
                      <a:pt x="691" y="1074"/>
                      <a:pt x="545" y="948"/>
                      <a:pt x="373" y="948"/>
                    </a:cubicBezTo>
                    <a:close/>
                    <a:moveTo>
                      <a:pt x="373" y="1895"/>
                    </a:moveTo>
                    <a:cubicBezTo>
                      <a:pt x="341" y="1895"/>
                      <a:pt x="307" y="1900"/>
                      <a:pt x="274" y="1909"/>
                    </a:cubicBezTo>
                    <a:lnTo>
                      <a:pt x="238" y="1921"/>
                    </a:lnTo>
                    <a:cubicBezTo>
                      <a:pt x="0" y="2022"/>
                      <a:pt x="24" y="2406"/>
                      <a:pt x="295" y="2470"/>
                    </a:cubicBezTo>
                    <a:cubicBezTo>
                      <a:pt x="329" y="2479"/>
                      <a:pt x="361" y="2483"/>
                      <a:pt x="391" y="2483"/>
                    </a:cubicBezTo>
                    <a:cubicBezTo>
                      <a:pt x="537" y="2483"/>
                      <a:pt x="624" y="2387"/>
                      <a:pt x="655" y="2216"/>
                    </a:cubicBezTo>
                    <a:cubicBezTo>
                      <a:pt x="691" y="2021"/>
                      <a:pt x="545" y="1895"/>
                      <a:pt x="373" y="1895"/>
                    </a:cubicBezTo>
                    <a:close/>
                    <a:moveTo>
                      <a:pt x="373" y="2842"/>
                    </a:moveTo>
                    <a:cubicBezTo>
                      <a:pt x="341" y="2842"/>
                      <a:pt x="307" y="2846"/>
                      <a:pt x="274" y="2855"/>
                    </a:cubicBezTo>
                    <a:lnTo>
                      <a:pt x="238" y="2867"/>
                    </a:lnTo>
                    <a:cubicBezTo>
                      <a:pt x="0" y="2969"/>
                      <a:pt x="24" y="3353"/>
                      <a:pt x="295" y="3417"/>
                    </a:cubicBezTo>
                    <a:cubicBezTo>
                      <a:pt x="329" y="3425"/>
                      <a:pt x="361" y="3429"/>
                      <a:pt x="391" y="3429"/>
                    </a:cubicBezTo>
                    <a:cubicBezTo>
                      <a:pt x="537" y="3429"/>
                      <a:pt x="624" y="3333"/>
                      <a:pt x="655" y="3162"/>
                    </a:cubicBezTo>
                    <a:cubicBezTo>
                      <a:pt x="691" y="2968"/>
                      <a:pt x="545" y="2842"/>
                      <a:pt x="373" y="2842"/>
                    </a:cubicBezTo>
                    <a:close/>
                    <a:moveTo>
                      <a:pt x="373" y="3788"/>
                    </a:moveTo>
                    <a:cubicBezTo>
                      <a:pt x="341" y="3788"/>
                      <a:pt x="307" y="3793"/>
                      <a:pt x="274" y="3802"/>
                    </a:cubicBezTo>
                    <a:lnTo>
                      <a:pt x="238" y="3814"/>
                    </a:lnTo>
                    <a:cubicBezTo>
                      <a:pt x="0" y="3917"/>
                      <a:pt x="24" y="4299"/>
                      <a:pt x="295" y="4364"/>
                    </a:cubicBezTo>
                    <a:cubicBezTo>
                      <a:pt x="329" y="4372"/>
                      <a:pt x="361" y="4376"/>
                      <a:pt x="391" y="4376"/>
                    </a:cubicBezTo>
                    <a:cubicBezTo>
                      <a:pt x="537" y="4376"/>
                      <a:pt x="624" y="4280"/>
                      <a:pt x="655" y="4109"/>
                    </a:cubicBezTo>
                    <a:cubicBezTo>
                      <a:pt x="691" y="3915"/>
                      <a:pt x="545" y="3788"/>
                      <a:pt x="373" y="3788"/>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 name="Google Shape;2606;p42">
                <a:extLst>
                  <a:ext uri="{FF2B5EF4-FFF2-40B4-BE49-F238E27FC236}">
                    <a16:creationId xmlns:a16="http://schemas.microsoft.com/office/drawing/2014/main" id="{45E97438-18C9-F0E0-4CA2-9D9296539E19}"/>
                  </a:ext>
                </a:extLst>
              </p:cNvPr>
              <p:cNvSpPr/>
              <p:nvPr/>
            </p:nvSpPr>
            <p:spPr>
              <a:xfrm>
                <a:off x="7215750" y="1092437"/>
                <a:ext cx="289625" cy="42151"/>
              </a:xfrm>
              <a:custGeom>
                <a:avLst/>
                <a:gdLst/>
                <a:ahLst/>
                <a:cxnLst/>
                <a:rect l="l" t="t" r="r" b="b"/>
                <a:pathLst>
                  <a:path w="11585" h="1457" extrusionOk="0">
                    <a:moveTo>
                      <a:pt x="11585" y="895"/>
                    </a:moveTo>
                    <a:lnTo>
                      <a:pt x="11585" y="895"/>
                    </a:lnTo>
                    <a:cubicBezTo>
                      <a:pt x="11585" y="895"/>
                      <a:pt x="11585" y="895"/>
                      <a:pt x="11585" y="895"/>
                    </a:cubicBezTo>
                    <a:cubicBezTo>
                      <a:pt x="11585" y="895"/>
                      <a:pt x="11585" y="895"/>
                      <a:pt x="11585" y="895"/>
                    </a:cubicBezTo>
                    <a:close/>
                    <a:moveTo>
                      <a:pt x="7676" y="1045"/>
                    </a:moveTo>
                    <a:cubicBezTo>
                      <a:pt x="7676" y="1045"/>
                      <a:pt x="7676" y="1045"/>
                      <a:pt x="7676" y="1045"/>
                    </a:cubicBezTo>
                    <a:lnTo>
                      <a:pt x="7676" y="1045"/>
                    </a:lnTo>
                    <a:cubicBezTo>
                      <a:pt x="7676" y="1045"/>
                      <a:pt x="7676" y="1045"/>
                      <a:pt x="7676" y="1045"/>
                    </a:cubicBezTo>
                    <a:close/>
                    <a:moveTo>
                      <a:pt x="10391" y="1144"/>
                    </a:moveTo>
                    <a:lnTo>
                      <a:pt x="10391" y="1144"/>
                    </a:lnTo>
                    <a:cubicBezTo>
                      <a:pt x="10391" y="1144"/>
                      <a:pt x="10391" y="1144"/>
                      <a:pt x="10391" y="1144"/>
                    </a:cubicBezTo>
                    <a:cubicBezTo>
                      <a:pt x="10391" y="1144"/>
                      <a:pt x="10391" y="1144"/>
                      <a:pt x="10391" y="1144"/>
                    </a:cubicBezTo>
                    <a:close/>
                    <a:moveTo>
                      <a:pt x="3643" y="1"/>
                    </a:moveTo>
                    <a:cubicBezTo>
                      <a:pt x="3604" y="1"/>
                      <a:pt x="3566" y="2"/>
                      <a:pt x="3527" y="6"/>
                    </a:cubicBezTo>
                    <a:cubicBezTo>
                      <a:pt x="3349" y="23"/>
                      <a:pt x="3214" y="112"/>
                      <a:pt x="3071" y="187"/>
                    </a:cubicBezTo>
                    <a:cubicBezTo>
                      <a:pt x="2907" y="221"/>
                      <a:pt x="2264" y="370"/>
                      <a:pt x="2109" y="503"/>
                    </a:cubicBezTo>
                    <a:cubicBezTo>
                      <a:pt x="1917" y="474"/>
                      <a:pt x="1733" y="460"/>
                      <a:pt x="1559" y="460"/>
                    </a:cubicBezTo>
                    <a:cubicBezTo>
                      <a:pt x="1311" y="460"/>
                      <a:pt x="1082" y="489"/>
                      <a:pt x="873" y="545"/>
                    </a:cubicBezTo>
                    <a:cubicBezTo>
                      <a:pt x="749" y="579"/>
                      <a:pt x="124" y="758"/>
                      <a:pt x="12" y="978"/>
                    </a:cubicBezTo>
                    <a:cubicBezTo>
                      <a:pt x="9" y="984"/>
                      <a:pt x="7" y="990"/>
                      <a:pt x="6" y="997"/>
                    </a:cubicBezTo>
                    <a:cubicBezTo>
                      <a:pt x="0" y="1027"/>
                      <a:pt x="14" y="1056"/>
                      <a:pt x="43" y="1071"/>
                    </a:cubicBezTo>
                    <a:cubicBezTo>
                      <a:pt x="53" y="1076"/>
                      <a:pt x="64" y="1078"/>
                      <a:pt x="75" y="1078"/>
                    </a:cubicBezTo>
                    <a:cubicBezTo>
                      <a:pt x="100" y="1078"/>
                      <a:pt x="124" y="1064"/>
                      <a:pt x="136" y="1040"/>
                    </a:cubicBezTo>
                    <a:cubicBezTo>
                      <a:pt x="195" y="925"/>
                      <a:pt x="569" y="771"/>
                      <a:pt x="911" y="679"/>
                    </a:cubicBezTo>
                    <a:cubicBezTo>
                      <a:pt x="1109" y="625"/>
                      <a:pt x="1326" y="598"/>
                      <a:pt x="1561" y="598"/>
                    </a:cubicBezTo>
                    <a:cubicBezTo>
                      <a:pt x="1737" y="598"/>
                      <a:pt x="1924" y="614"/>
                      <a:pt x="2121" y="644"/>
                    </a:cubicBezTo>
                    <a:cubicBezTo>
                      <a:pt x="2130" y="647"/>
                      <a:pt x="2138" y="650"/>
                      <a:pt x="2146" y="650"/>
                    </a:cubicBezTo>
                    <a:cubicBezTo>
                      <a:pt x="2149" y="650"/>
                      <a:pt x="2151" y="650"/>
                      <a:pt x="2153" y="649"/>
                    </a:cubicBezTo>
                    <a:cubicBezTo>
                      <a:pt x="2292" y="672"/>
                      <a:pt x="2436" y="700"/>
                      <a:pt x="2586" y="738"/>
                    </a:cubicBezTo>
                    <a:cubicBezTo>
                      <a:pt x="2826" y="798"/>
                      <a:pt x="3062" y="862"/>
                      <a:pt x="3296" y="925"/>
                    </a:cubicBezTo>
                    <a:cubicBezTo>
                      <a:pt x="4161" y="1160"/>
                      <a:pt x="4985" y="1384"/>
                      <a:pt x="5904" y="1384"/>
                    </a:cubicBezTo>
                    <a:cubicBezTo>
                      <a:pt x="6014" y="1384"/>
                      <a:pt x="6125" y="1381"/>
                      <a:pt x="6237" y="1374"/>
                    </a:cubicBezTo>
                    <a:cubicBezTo>
                      <a:pt x="6389" y="1407"/>
                      <a:pt x="6537" y="1456"/>
                      <a:pt x="6695" y="1456"/>
                    </a:cubicBezTo>
                    <a:cubicBezTo>
                      <a:pt x="6725" y="1456"/>
                      <a:pt x="6756" y="1454"/>
                      <a:pt x="6787" y="1450"/>
                    </a:cubicBezTo>
                    <a:cubicBezTo>
                      <a:pt x="7135" y="1403"/>
                      <a:pt x="7399" y="1197"/>
                      <a:pt x="7676" y="1045"/>
                    </a:cubicBezTo>
                    <a:lnTo>
                      <a:pt x="7676" y="1045"/>
                    </a:lnTo>
                    <a:cubicBezTo>
                      <a:pt x="7674" y="1046"/>
                      <a:pt x="7672" y="1046"/>
                      <a:pt x="7669" y="1046"/>
                    </a:cubicBezTo>
                    <a:cubicBezTo>
                      <a:pt x="7628" y="1046"/>
                      <a:pt x="7449" y="985"/>
                      <a:pt x="7418" y="979"/>
                    </a:cubicBezTo>
                    <a:cubicBezTo>
                      <a:pt x="7334" y="959"/>
                      <a:pt x="7255" y="950"/>
                      <a:pt x="7170" y="945"/>
                    </a:cubicBezTo>
                    <a:cubicBezTo>
                      <a:pt x="7085" y="940"/>
                      <a:pt x="6998" y="931"/>
                      <a:pt x="6912" y="931"/>
                    </a:cubicBezTo>
                    <a:cubicBezTo>
                      <a:pt x="6833" y="931"/>
                      <a:pt x="6755" y="939"/>
                      <a:pt x="6681" y="965"/>
                    </a:cubicBezTo>
                    <a:cubicBezTo>
                      <a:pt x="6500" y="1028"/>
                      <a:pt x="6352" y="1088"/>
                      <a:pt x="6200" y="1184"/>
                    </a:cubicBezTo>
                    <a:cubicBezTo>
                      <a:pt x="6174" y="1200"/>
                      <a:pt x="6138" y="1219"/>
                      <a:pt x="6103" y="1241"/>
                    </a:cubicBezTo>
                    <a:cubicBezTo>
                      <a:pt x="6037" y="1243"/>
                      <a:pt x="5971" y="1244"/>
                      <a:pt x="5905" y="1244"/>
                    </a:cubicBezTo>
                    <a:cubicBezTo>
                      <a:pt x="5191" y="1244"/>
                      <a:pt x="4530" y="1105"/>
                      <a:pt x="3862" y="933"/>
                    </a:cubicBezTo>
                    <a:cubicBezTo>
                      <a:pt x="4317" y="917"/>
                      <a:pt x="4762" y="811"/>
                      <a:pt x="5282" y="674"/>
                    </a:cubicBezTo>
                    <a:cubicBezTo>
                      <a:pt x="5662" y="573"/>
                      <a:pt x="6071" y="489"/>
                      <a:pt x="6521" y="421"/>
                    </a:cubicBezTo>
                    <a:cubicBezTo>
                      <a:pt x="6529" y="424"/>
                      <a:pt x="6538" y="426"/>
                      <a:pt x="6548" y="426"/>
                    </a:cubicBezTo>
                    <a:cubicBezTo>
                      <a:pt x="6551" y="426"/>
                      <a:pt x="6555" y="425"/>
                      <a:pt x="6559" y="425"/>
                    </a:cubicBezTo>
                    <a:cubicBezTo>
                      <a:pt x="6596" y="417"/>
                      <a:pt x="6638" y="413"/>
                      <a:pt x="6684" y="413"/>
                    </a:cubicBezTo>
                    <a:cubicBezTo>
                      <a:pt x="6994" y="413"/>
                      <a:pt x="7475" y="576"/>
                      <a:pt x="7713" y="674"/>
                    </a:cubicBezTo>
                    <a:cubicBezTo>
                      <a:pt x="8082" y="826"/>
                      <a:pt x="8432" y="954"/>
                      <a:pt x="8824" y="1047"/>
                    </a:cubicBezTo>
                    <a:cubicBezTo>
                      <a:pt x="8854" y="1061"/>
                      <a:pt x="8884" y="1076"/>
                      <a:pt x="8907" y="1088"/>
                    </a:cubicBezTo>
                    <a:cubicBezTo>
                      <a:pt x="9067" y="1175"/>
                      <a:pt x="9222" y="1227"/>
                      <a:pt x="9408" y="1279"/>
                    </a:cubicBezTo>
                    <a:cubicBezTo>
                      <a:pt x="9466" y="1296"/>
                      <a:pt x="9526" y="1302"/>
                      <a:pt x="9585" y="1302"/>
                    </a:cubicBezTo>
                    <a:cubicBezTo>
                      <a:pt x="9690" y="1302"/>
                      <a:pt x="9795" y="1284"/>
                      <a:pt x="9897" y="1273"/>
                    </a:cubicBezTo>
                    <a:cubicBezTo>
                      <a:pt x="9982" y="1263"/>
                      <a:pt x="10060" y="1248"/>
                      <a:pt x="10141" y="1226"/>
                    </a:cubicBezTo>
                    <a:cubicBezTo>
                      <a:pt x="10171" y="1217"/>
                      <a:pt x="10349" y="1144"/>
                      <a:pt x="10386" y="1144"/>
                    </a:cubicBezTo>
                    <a:cubicBezTo>
                      <a:pt x="10388" y="1144"/>
                      <a:pt x="10390" y="1144"/>
                      <a:pt x="10391" y="1144"/>
                    </a:cubicBezTo>
                    <a:lnTo>
                      <a:pt x="10391" y="1144"/>
                    </a:lnTo>
                    <a:cubicBezTo>
                      <a:pt x="10099" y="1010"/>
                      <a:pt x="9816" y="818"/>
                      <a:pt x="9464" y="790"/>
                    </a:cubicBezTo>
                    <a:cubicBezTo>
                      <a:pt x="9445" y="789"/>
                      <a:pt x="9427" y="788"/>
                      <a:pt x="9408" y="788"/>
                    </a:cubicBezTo>
                    <a:cubicBezTo>
                      <a:pt x="9215" y="788"/>
                      <a:pt x="9044" y="869"/>
                      <a:pt x="8862" y="913"/>
                    </a:cubicBezTo>
                    <a:cubicBezTo>
                      <a:pt x="8477" y="822"/>
                      <a:pt x="8130" y="696"/>
                      <a:pt x="7767" y="545"/>
                    </a:cubicBezTo>
                    <a:cubicBezTo>
                      <a:pt x="7746" y="537"/>
                      <a:pt x="7451" y="417"/>
                      <a:pt x="7132" y="339"/>
                    </a:cubicBezTo>
                    <a:cubicBezTo>
                      <a:pt x="7188" y="333"/>
                      <a:pt x="7241" y="326"/>
                      <a:pt x="7296" y="321"/>
                    </a:cubicBezTo>
                    <a:lnTo>
                      <a:pt x="7445" y="305"/>
                    </a:lnTo>
                    <a:cubicBezTo>
                      <a:pt x="7798" y="266"/>
                      <a:pt x="8165" y="226"/>
                      <a:pt x="8527" y="226"/>
                    </a:cubicBezTo>
                    <a:cubicBezTo>
                      <a:pt x="8556" y="226"/>
                      <a:pt x="8586" y="226"/>
                      <a:pt x="8616" y="227"/>
                    </a:cubicBezTo>
                    <a:cubicBezTo>
                      <a:pt x="9136" y="237"/>
                      <a:pt x="9638" y="337"/>
                      <a:pt x="10130" y="456"/>
                    </a:cubicBezTo>
                    <a:cubicBezTo>
                      <a:pt x="10266" y="579"/>
                      <a:pt x="10356" y="737"/>
                      <a:pt x="10553" y="812"/>
                    </a:cubicBezTo>
                    <a:cubicBezTo>
                      <a:pt x="10745" y="885"/>
                      <a:pt x="10959" y="898"/>
                      <a:pt x="11174" y="898"/>
                    </a:cubicBezTo>
                    <a:cubicBezTo>
                      <a:pt x="11286" y="898"/>
                      <a:pt x="11397" y="894"/>
                      <a:pt x="11506" y="894"/>
                    </a:cubicBezTo>
                    <a:cubicBezTo>
                      <a:pt x="11533" y="894"/>
                      <a:pt x="11559" y="895"/>
                      <a:pt x="11585" y="895"/>
                    </a:cubicBezTo>
                    <a:lnTo>
                      <a:pt x="11585" y="895"/>
                    </a:lnTo>
                    <a:cubicBezTo>
                      <a:pt x="11559" y="894"/>
                      <a:pt x="11452" y="745"/>
                      <a:pt x="11432" y="724"/>
                    </a:cubicBezTo>
                    <a:cubicBezTo>
                      <a:pt x="11381" y="673"/>
                      <a:pt x="11327" y="628"/>
                      <a:pt x="11263" y="585"/>
                    </a:cubicBezTo>
                    <a:cubicBezTo>
                      <a:pt x="11141" y="504"/>
                      <a:pt x="11023" y="405"/>
                      <a:pt x="10858" y="379"/>
                    </a:cubicBezTo>
                    <a:cubicBezTo>
                      <a:pt x="10690" y="351"/>
                      <a:pt x="10542" y="331"/>
                      <a:pt x="10377" y="331"/>
                    </a:cubicBezTo>
                    <a:cubicBezTo>
                      <a:pt x="10351" y="331"/>
                      <a:pt x="10325" y="332"/>
                      <a:pt x="10298" y="333"/>
                    </a:cubicBezTo>
                    <a:cubicBezTo>
                      <a:pt x="10290" y="333"/>
                      <a:pt x="10282" y="333"/>
                      <a:pt x="10273" y="333"/>
                    </a:cubicBezTo>
                    <a:cubicBezTo>
                      <a:pt x="10255" y="333"/>
                      <a:pt x="10234" y="333"/>
                      <a:pt x="10213" y="333"/>
                    </a:cubicBezTo>
                    <a:cubicBezTo>
                      <a:pt x="9698" y="205"/>
                      <a:pt x="9169" y="100"/>
                      <a:pt x="8617" y="88"/>
                    </a:cubicBezTo>
                    <a:cubicBezTo>
                      <a:pt x="8583" y="87"/>
                      <a:pt x="8549" y="87"/>
                      <a:pt x="8514" y="87"/>
                    </a:cubicBezTo>
                    <a:cubicBezTo>
                      <a:pt x="8148" y="87"/>
                      <a:pt x="7783" y="127"/>
                      <a:pt x="7429" y="166"/>
                    </a:cubicBezTo>
                    <a:lnTo>
                      <a:pt x="7281" y="182"/>
                    </a:lnTo>
                    <a:cubicBezTo>
                      <a:pt x="6506" y="264"/>
                      <a:pt x="5841" y="382"/>
                      <a:pt x="5248" y="539"/>
                    </a:cubicBezTo>
                    <a:cubicBezTo>
                      <a:pt x="4691" y="686"/>
                      <a:pt x="4223" y="797"/>
                      <a:pt x="3738" y="797"/>
                    </a:cubicBezTo>
                    <a:cubicBezTo>
                      <a:pt x="3542" y="797"/>
                      <a:pt x="3344" y="779"/>
                      <a:pt x="3135" y="738"/>
                    </a:cubicBezTo>
                    <a:lnTo>
                      <a:pt x="3131" y="738"/>
                    </a:lnTo>
                    <a:cubicBezTo>
                      <a:pt x="2961" y="692"/>
                      <a:pt x="2793" y="646"/>
                      <a:pt x="2619" y="603"/>
                    </a:cubicBezTo>
                    <a:cubicBezTo>
                      <a:pt x="2519" y="577"/>
                      <a:pt x="2421" y="557"/>
                      <a:pt x="2327" y="539"/>
                    </a:cubicBezTo>
                    <a:cubicBezTo>
                      <a:pt x="2488" y="480"/>
                      <a:pt x="2763" y="405"/>
                      <a:pt x="2949" y="358"/>
                    </a:cubicBezTo>
                    <a:cubicBezTo>
                      <a:pt x="2996" y="371"/>
                      <a:pt x="3043" y="384"/>
                      <a:pt x="3078" y="395"/>
                    </a:cubicBezTo>
                    <a:cubicBezTo>
                      <a:pt x="3260" y="450"/>
                      <a:pt x="3428" y="473"/>
                      <a:pt x="3624" y="492"/>
                    </a:cubicBezTo>
                    <a:cubicBezTo>
                      <a:pt x="3642" y="494"/>
                      <a:pt x="3661" y="494"/>
                      <a:pt x="3679" y="494"/>
                    </a:cubicBezTo>
                    <a:cubicBezTo>
                      <a:pt x="3826" y="494"/>
                      <a:pt x="3963" y="440"/>
                      <a:pt x="4098" y="398"/>
                    </a:cubicBezTo>
                    <a:cubicBezTo>
                      <a:pt x="4177" y="374"/>
                      <a:pt x="4248" y="346"/>
                      <a:pt x="4319" y="310"/>
                    </a:cubicBezTo>
                    <a:cubicBezTo>
                      <a:pt x="4348" y="295"/>
                      <a:pt x="4507" y="187"/>
                      <a:pt x="4536" y="187"/>
                    </a:cubicBezTo>
                    <a:cubicBezTo>
                      <a:pt x="4536" y="187"/>
                      <a:pt x="4537" y="187"/>
                      <a:pt x="4538" y="187"/>
                    </a:cubicBezTo>
                    <a:cubicBezTo>
                      <a:pt x="4248" y="117"/>
                      <a:pt x="3952" y="1"/>
                      <a:pt x="3643"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sp>
        <p:nvSpPr>
          <p:cNvPr id="45" name="Google Shape;2537;p42">
            <a:extLst>
              <a:ext uri="{FF2B5EF4-FFF2-40B4-BE49-F238E27FC236}">
                <a16:creationId xmlns:a16="http://schemas.microsoft.com/office/drawing/2014/main" id="{AEB9EF43-40F6-025C-237E-25276F2ED0E7}"/>
              </a:ext>
            </a:extLst>
          </p:cNvPr>
          <p:cNvSpPr txBox="1">
            <a:spLocks/>
          </p:cNvSpPr>
          <p:nvPr/>
        </p:nvSpPr>
        <p:spPr>
          <a:xfrm>
            <a:off x="0" y="2040"/>
            <a:ext cx="9144000" cy="611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Hepta Slab Medium"/>
              <a:buNone/>
              <a:defRPr sz="3200" b="0" i="0" u="none" strike="noStrike" cap="none">
                <a:solidFill>
                  <a:schemeClr val="dk1"/>
                </a:solidFill>
                <a:latin typeface="Hepta Slab Medium"/>
                <a:ea typeface="Hepta Slab Medium"/>
                <a:cs typeface="Hepta Slab Medium"/>
                <a:sym typeface="Hepta Slab Medium"/>
              </a:defRPr>
            </a:lvl1pPr>
            <a:lvl2pPr marR="0" lvl="1"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2pPr>
            <a:lvl3pPr marR="0" lvl="2"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3pPr>
            <a:lvl4pPr marR="0" lvl="3"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4pPr>
            <a:lvl5pPr marR="0" lvl="4"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5pPr>
            <a:lvl6pPr marR="0" lvl="5"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6pPr>
            <a:lvl7pPr marR="0" lvl="6"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7pPr>
            <a:lvl8pPr marR="0" lvl="7"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8pPr>
            <a:lvl9pPr marR="0" lvl="8" algn="l" rtl="0">
              <a:lnSpc>
                <a:spcPct val="100000"/>
              </a:lnSpc>
              <a:spcBef>
                <a:spcPts val="0"/>
              </a:spcBef>
              <a:spcAft>
                <a:spcPts val="0"/>
              </a:spcAft>
              <a:buClr>
                <a:schemeClr val="dk1"/>
              </a:buClr>
              <a:buSzPts val="3500"/>
              <a:buFont typeface="Hepta Slab"/>
              <a:buNone/>
              <a:defRPr sz="3500" b="0" i="0" u="none" strike="noStrike" cap="none">
                <a:solidFill>
                  <a:schemeClr val="dk1"/>
                </a:solidFill>
                <a:latin typeface="Hepta Slab"/>
                <a:ea typeface="Hepta Slab"/>
                <a:cs typeface="Hepta Slab"/>
                <a:sym typeface="Hepta Slab"/>
              </a:defRPr>
            </a:lvl9pPr>
          </a:lstStyle>
          <a:p>
            <a:r>
              <a:rPr lang="en-US" dirty="0" err="1"/>
              <a:t>Ingrediente</a:t>
            </a:r>
            <a:r>
              <a:rPr lang="en-US" dirty="0"/>
              <a:t> 3: </a:t>
            </a:r>
            <a:r>
              <a:rPr lang="en-US" dirty="0" err="1">
                <a:solidFill>
                  <a:schemeClr val="tx1">
                    <a:lumMod val="60000"/>
                    <a:lumOff val="40000"/>
                  </a:schemeClr>
                </a:solidFill>
              </a:rPr>
              <a:t>Visualización</a:t>
            </a:r>
            <a:r>
              <a:rPr lang="en-US" dirty="0">
                <a:solidFill>
                  <a:schemeClr val="tx1">
                    <a:lumMod val="60000"/>
                    <a:lumOff val="40000"/>
                  </a:schemeClr>
                </a:solidFill>
              </a:rPr>
              <a:t> de </a:t>
            </a:r>
            <a:r>
              <a:rPr lang="en-US" dirty="0" err="1">
                <a:solidFill>
                  <a:schemeClr val="tx1">
                    <a:lumMod val="60000"/>
                    <a:lumOff val="40000"/>
                  </a:schemeClr>
                </a:solidFill>
              </a:rPr>
              <a:t>datos</a:t>
            </a:r>
            <a:endParaRPr lang="en-US" dirty="0">
              <a:solidFill>
                <a:schemeClr val="tx1">
                  <a:lumMod val="60000"/>
                  <a:lumOff val="40000"/>
                </a:schemeClr>
              </a:solidFill>
            </a:endParaRPr>
          </a:p>
        </p:txBody>
      </p:sp>
      <p:sp>
        <p:nvSpPr>
          <p:cNvPr id="46" name="Google Shape;2538;p42">
            <a:extLst>
              <a:ext uri="{FF2B5EF4-FFF2-40B4-BE49-F238E27FC236}">
                <a16:creationId xmlns:a16="http://schemas.microsoft.com/office/drawing/2014/main" id="{C3E1D261-6366-323D-6FE8-33B8DB2CC2DC}"/>
              </a:ext>
            </a:extLst>
          </p:cNvPr>
          <p:cNvSpPr txBox="1">
            <a:spLocks/>
          </p:cNvSpPr>
          <p:nvPr/>
        </p:nvSpPr>
        <p:spPr>
          <a:xfrm>
            <a:off x="2084959" y="3261571"/>
            <a:ext cx="3690600" cy="1063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9pPr>
          </a:lstStyle>
          <a:p>
            <a:pPr marL="0" indent="0">
              <a:buClr>
                <a:schemeClr val="dk1"/>
              </a:buClr>
              <a:buSzPts val="1100"/>
              <a:buNone/>
            </a:pPr>
            <a:r>
              <a:rPr lang="es-ES" b="1" i="1" dirty="0">
                <a:solidFill>
                  <a:schemeClr val="tx2">
                    <a:lumMod val="75000"/>
                  </a:schemeClr>
                </a:solidFill>
              </a:rPr>
              <a:t>Importante:</a:t>
            </a:r>
          </a:p>
          <a:p>
            <a:pPr marL="0" indent="0">
              <a:buClr>
                <a:schemeClr val="dk1"/>
              </a:buClr>
              <a:buSzPts val="1100"/>
              <a:buNone/>
            </a:pPr>
            <a:r>
              <a:rPr lang="es-ES" i="1" dirty="0">
                <a:solidFill>
                  <a:schemeClr val="tx2">
                    <a:lumMod val="75000"/>
                  </a:schemeClr>
                </a:solidFill>
              </a:rPr>
              <a:t>Es una habilidad que normalmente no se enseña. Puede ser aprendida, pero requiere práctica y retroalimentación.</a:t>
            </a:r>
          </a:p>
        </p:txBody>
      </p:sp>
      <p:pic>
        <p:nvPicPr>
          <p:cNvPr id="47" name="Picture 46">
            <a:extLst>
              <a:ext uri="{FF2B5EF4-FFF2-40B4-BE49-F238E27FC236}">
                <a16:creationId xmlns:a16="http://schemas.microsoft.com/office/drawing/2014/main" id="{46E535E5-9B76-E4F3-E236-5641F0700540}"/>
              </a:ext>
            </a:extLst>
          </p:cNvPr>
          <p:cNvPicPr>
            <a:picLocks noChangeAspect="1"/>
          </p:cNvPicPr>
          <p:nvPr/>
        </p:nvPicPr>
        <p:blipFill>
          <a:blip r:embed="rId3"/>
          <a:stretch>
            <a:fillRect/>
          </a:stretch>
        </p:blipFill>
        <p:spPr>
          <a:xfrm>
            <a:off x="4946634" y="1392888"/>
            <a:ext cx="4197367" cy="1687077"/>
          </a:xfrm>
          <a:prstGeom prst="rect">
            <a:avLst/>
          </a:prstGeom>
        </p:spPr>
      </p:pic>
    </p:spTree>
    <p:extLst>
      <p:ext uri="{BB962C8B-B14F-4D97-AF65-F5344CB8AC3E}">
        <p14:creationId xmlns:p14="http://schemas.microsoft.com/office/powerpoint/2010/main" val="114853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potify">
            <a:hlinkClick r:id="" action="ppaction://media"/>
            <a:extLst>
              <a:ext uri="{FF2B5EF4-FFF2-40B4-BE49-F238E27FC236}">
                <a16:creationId xmlns:a16="http://schemas.microsoft.com/office/drawing/2014/main" id="{FC03F8B2-4036-E2D2-1A01-AACAAFC5C2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44957" y="71919"/>
            <a:ext cx="2517169" cy="4473739"/>
          </a:xfrm>
          <a:prstGeom prst="rect">
            <a:avLst/>
          </a:prstGeom>
        </p:spPr>
      </p:pic>
      <p:pic>
        <p:nvPicPr>
          <p:cNvPr id="8" name="Picture 7" descr="A green logo with a black background&#10;&#10;Description automatically generated">
            <a:extLst>
              <a:ext uri="{FF2B5EF4-FFF2-40B4-BE49-F238E27FC236}">
                <a16:creationId xmlns:a16="http://schemas.microsoft.com/office/drawing/2014/main" id="{BEF4B2BE-A2E8-2665-7D52-599C5FCA29CD}"/>
              </a:ext>
            </a:extLst>
          </p:cNvPr>
          <p:cNvPicPr>
            <a:picLocks noChangeAspect="1"/>
          </p:cNvPicPr>
          <p:nvPr/>
        </p:nvPicPr>
        <p:blipFill>
          <a:blip r:embed="rId6"/>
          <a:stretch>
            <a:fillRect/>
          </a:stretch>
        </p:blipFill>
        <p:spPr>
          <a:xfrm>
            <a:off x="342901" y="1121339"/>
            <a:ext cx="4229100" cy="2374900"/>
          </a:xfrm>
          <a:prstGeom prst="rect">
            <a:avLst/>
          </a:prstGeom>
        </p:spPr>
      </p:pic>
      <p:sp>
        <p:nvSpPr>
          <p:cNvPr id="2" name="Google Shape;2538;p42">
            <a:extLst>
              <a:ext uri="{FF2B5EF4-FFF2-40B4-BE49-F238E27FC236}">
                <a16:creationId xmlns:a16="http://schemas.microsoft.com/office/drawing/2014/main" id="{EA5B6DAC-39CD-3636-CB69-A0539D874753}"/>
              </a:ext>
            </a:extLst>
          </p:cNvPr>
          <p:cNvSpPr txBox="1">
            <a:spLocks noGrp="1"/>
          </p:cNvSpPr>
          <p:nvPr>
            <p:ph type="subTitle" idx="1"/>
          </p:nvPr>
        </p:nvSpPr>
        <p:spPr>
          <a:xfrm>
            <a:off x="117023" y="1244745"/>
            <a:ext cx="4680856" cy="511484"/>
          </a:xfrm>
          <a:prstGeom prst="rect">
            <a:avLst/>
          </a:prstGeom>
        </p:spPr>
        <p:txBody>
          <a:bodyPr spcFirstLastPara="1" wrap="square" lIns="91425" tIns="91425" rIns="91425" bIns="91425" anchor="ctr" anchorCtr="0">
            <a:noAutofit/>
          </a:bodyPr>
          <a:lstStyle/>
          <a:p>
            <a:pPr marL="0" indent="0">
              <a:buClr>
                <a:schemeClr val="dk1"/>
              </a:buClr>
              <a:buSzPts val="1100"/>
              <a:buNone/>
            </a:pPr>
            <a:r>
              <a:rPr lang="es-ES" sz="2400" dirty="0">
                <a:solidFill>
                  <a:srgbClr val="1AB26B"/>
                </a:solidFill>
              </a:rPr>
              <a:t>Mejor ejemplo de Data </a:t>
            </a:r>
            <a:r>
              <a:rPr lang="es-ES" sz="2400" dirty="0" err="1">
                <a:solidFill>
                  <a:srgbClr val="1AB26B"/>
                </a:solidFill>
              </a:rPr>
              <a:t>Storytelling</a:t>
            </a:r>
            <a:r>
              <a:rPr lang="es-ES" sz="2400" dirty="0">
                <a:solidFill>
                  <a:srgbClr val="1AB26B"/>
                </a:solidFill>
              </a:rPr>
              <a:t>:</a:t>
            </a:r>
          </a:p>
        </p:txBody>
      </p:sp>
      <p:sp>
        <p:nvSpPr>
          <p:cNvPr id="3" name="TextBox 2">
            <a:extLst>
              <a:ext uri="{FF2B5EF4-FFF2-40B4-BE49-F238E27FC236}">
                <a16:creationId xmlns:a16="http://schemas.microsoft.com/office/drawing/2014/main" id="{6CF8D737-DEC4-D82B-5C72-568DACAEEDCA}"/>
              </a:ext>
            </a:extLst>
          </p:cNvPr>
          <p:cNvSpPr txBox="1"/>
          <p:nvPr/>
        </p:nvSpPr>
        <p:spPr>
          <a:xfrm rot="16200000">
            <a:off x="6449141" y="2464026"/>
            <a:ext cx="5143499" cy="215444"/>
          </a:xfrm>
          <a:prstGeom prst="rect">
            <a:avLst/>
          </a:prstGeom>
          <a:noFill/>
        </p:spPr>
        <p:txBody>
          <a:bodyPr wrap="square">
            <a:spAutoFit/>
          </a:bodyPr>
          <a:lstStyle/>
          <a:p>
            <a:pPr marL="158747" algn="ctr" defTabSz="914377">
              <a:buSzPts val="1100"/>
              <a:defRPr/>
            </a:pPr>
            <a:r>
              <a:rPr lang="en-US" sz="800" dirty="0">
                <a:solidFill>
                  <a:srgbClr val="CCCCCC"/>
                </a:solidFill>
                <a:latin typeface="Courier New" panose="02070309020205020404" pitchFamily="49" charset="0"/>
                <a:cs typeface="Courier New" panose="02070309020205020404" pitchFamily="49" charset="0"/>
              </a:rPr>
              <a:t>https://</a:t>
            </a:r>
            <a:r>
              <a:rPr lang="en-US" sz="800" dirty="0" err="1">
                <a:solidFill>
                  <a:srgbClr val="CCCCCC"/>
                </a:solidFill>
                <a:latin typeface="Courier New" panose="02070309020205020404" pitchFamily="49" charset="0"/>
                <a:cs typeface="Courier New" panose="02070309020205020404" pitchFamily="49" charset="0"/>
              </a:rPr>
              <a:t>www.youtube.com</a:t>
            </a:r>
            <a:r>
              <a:rPr lang="en-US" sz="800" dirty="0">
                <a:solidFill>
                  <a:srgbClr val="CCCCCC"/>
                </a:solidFill>
                <a:latin typeface="Courier New" panose="02070309020205020404" pitchFamily="49" charset="0"/>
                <a:cs typeface="Courier New" panose="02070309020205020404" pitchFamily="49" charset="0"/>
              </a:rPr>
              <a:t>/shorts/N0FuKF1ifcg</a:t>
            </a:r>
          </a:p>
        </p:txBody>
      </p:sp>
    </p:spTree>
    <p:extLst>
      <p:ext uri="{BB962C8B-B14F-4D97-AF65-F5344CB8AC3E}">
        <p14:creationId xmlns:p14="http://schemas.microsoft.com/office/powerpoint/2010/main" val="331833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168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6EA02F3-3BB4-B683-0BBE-EE307F255FC8}"/>
              </a:ext>
            </a:extLst>
          </p:cNvPr>
          <p:cNvCxnSpPr>
            <a:cxnSpLocks/>
          </p:cNvCxnSpPr>
          <p:nvPr/>
        </p:nvCxnSpPr>
        <p:spPr>
          <a:xfrm>
            <a:off x="116116" y="2148114"/>
            <a:ext cx="891177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Google Shape;2538;p42">
            <a:extLst>
              <a:ext uri="{FF2B5EF4-FFF2-40B4-BE49-F238E27FC236}">
                <a16:creationId xmlns:a16="http://schemas.microsoft.com/office/drawing/2014/main" id="{06302FFF-7BDC-3EFB-6A78-CBEE35D6EA01}"/>
              </a:ext>
            </a:extLst>
          </p:cNvPr>
          <p:cNvSpPr txBox="1">
            <a:spLocks noGrp="1"/>
          </p:cNvSpPr>
          <p:nvPr>
            <p:ph type="subTitle" idx="1"/>
          </p:nvPr>
        </p:nvSpPr>
        <p:spPr>
          <a:xfrm>
            <a:off x="139123" y="2148115"/>
            <a:ext cx="1173739" cy="1231551"/>
          </a:xfrm>
          <a:prstGeom prst="rect">
            <a:avLst/>
          </a:prstGeom>
          <a:noFill/>
          <a:ln>
            <a:noFill/>
          </a:ln>
        </p:spPr>
        <p:txBody>
          <a:bodyPr spcFirstLastPara="1" wrap="square" lIns="91425" tIns="91425" rIns="91425" bIns="91425" anchor="t" anchorCtr="0">
            <a:noAutofit/>
          </a:bodyPr>
          <a:lstStyle/>
          <a:p>
            <a:pPr marL="0" indent="0" algn="ctr">
              <a:buSzPts val="1100"/>
            </a:pPr>
            <a:r>
              <a:rPr lang="es-ES" sz="1200" dirty="0"/>
              <a:t>Presentaciones y encuestas interactivas en </a:t>
            </a:r>
            <a:r>
              <a:rPr lang="es-ES" sz="1200" dirty="0" err="1">
                <a:solidFill>
                  <a:schemeClr val="tx2">
                    <a:lumMod val="75000"/>
                  </a:schemeClr>
                </a:solidFill>
              </a:rPr>
              <a:t>Jupyter</a:t>
            </a:r>
            <a:r>
              <a:rPr lang="es-ES" sz="1200" dirty="0">
                <a:solidFill>
                  <a:schemeClr val="tx2">
                    <a:lumMod val="75000"/>
                  </a:schemeClr>
                </a:solidFill>
              </a:rPr>
              <a:t> Notebooks y RISE</a:t>
            </a:r>
          </a:p>
        </p:txBody>
      </p:sp>
      <p:sp>
        <p:nvSpPr>
          <p:cNvPr id="8" name="Google Shape;2538;p42">
            <a:extLst>
              <a:ext uri="{FF2B5EF4-FFF2-40B4-BE49-F238E27FC236}">
                <a16:creationId xmlns:a16="http://schemas.microsoft.com/office/drawing/2014/main" id="{185C22FA-F56E-0AAA-226E-5FE06A6D900F}"/>
              </a:ext>
            </a:extLst>
          </p:cNvPr>
          <p:cNvSpPr txBox="1">
            <a:spLocks/>
          </p:cNvSpPr>
          <p:nvPr/>
        </p:nvSpPr>
        <p:spPr>
          <a:xfrm>
            <a:off x="139121" y="1465914"/>
            <a:ext cx="1173739" cy="380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b="1" dirty="0" err="1"/>
              <a:t>PyCon</a:t>
            </a:r>
            <a:r>
              <a:rPr lang="es-ES" sz="1200" b="1" dirty="0"/>
              <a:t> Colombia</a:t>
            </a:r>
          </a:p>
          <a:p>
            <a:pPr marL="0" indent="0" algn="ctr">
              <a:buSzPts val="1100"/>
            </a:pPr>
            <a:r>
              <a:rPr lang="es-ES" sz="1200" b="1" dirty="0"/>
              <a:t>2020</a:t>
            </a:r>
          </a:p>
        </p:txBody>
      </p:sp>
      <p:sp>
        <p:nvSpPr>
          <p:cNvPr id="26" name="Google Shape;2538;p42">
            <a:extLst>
              <a:ext uri="{FF2B5EF4-FFF2-40B4-BE49-F238E27FC236}">
                <a16:creationId xmlns:a16="http://schemas.microsoft.com/office/drawing/2014/main" id="{FFA5D370-FCBE-0A34-7635-C8E409583B1B}"/>
              </a:ext>
            </a:extLst>
          </p:cNvPr>
          <p:cNvSpPr txBox="1">
            <a:spLocks/>
          </p:cNvSpPr>
          <p:nvPr/>
        </p:nvSpPr>
        <p:spPr>
          <a:xfrm>
            <a:off x="1317105" y="2148113"/>
            <a:ext cx="1173739" cy="1231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dirty="0" err="1">
                <a:solidFill>
                  <a:schemeClr val="tx2">
                    <a:lumMod val="75000"/>
                  </a:schemeClr>
                </a:solidFill>
              </a:rPr>
              <a:t>Coding</a:t>
            </a:r>
            <a:r>
              <a:rPr lang="es-ES" sz="1200" dirty="0">
                <a:solidFill>
                  <a:schemeClr val="tx2">
                    <a:lumMod val="75000"/>
                  </a:schemeClr>
                </a:solidFill>
              </a:rPr>
              <a:t> as a </a:t>
            </a:r>
            <a:r>
              <a:rPr lang="es-ES" sz="1200" dirty="0" err="1">
                <a:solidFill>
                  <a:schemeClr val="tx2">
                    <a:lumMod val="75000"/>
                  </a:schemeClr>
                </a:solidFill>
              </a:rPr>
              <a:t>Service</a:t>
            </a:r>
            <a:r>
              <a:rPr lang="es-ES" sz="1200" dirty="0">
                <a:solidFill>
                  <a:schemeClr val="tx2">
                    <a:lumMod val="75000"/>
                  </a:schemeClr>
                </a:solidFill>
              </a:rPr>
              <a:t>: </a:t>
            </a:r>
            <a:r>
              <a:rPr lang="es-ES" sz="1200" dirty="0"/>
              <a:t>Librería </a:t>
            </a:r>
            <a:r>
              <a:rPr lang="es-ES" sz="1200" dirty="0" err="1"/>
              <a:t>pypsdier</a:t>
            </a:r>
            <a:r>
              <a:rPr lang="es-ES" sz="1200" dirty="0"/>
              <a:t>, aprendizajes y metodología</a:t>
            </a:r>
          </a:p>
        </p:txBody>
      </p:sp>
      <p:sp>
        <p:nvSpPr>
          <p:cNvPr id="27" name="Google Shape;2538;p42">
            <a:extLst>
              <a:ext uri="{FF2B5EF4-FFF2-40B4-BE49-F238E27FC236}">
                <a16:creationId xmlns:a16="http://schemas.microsoft.com/office/drawing/2014/main" id="{918AC46C-3C45-E24E-C6E0-F4478E42F400}"/>
              </a:ext>
            </a:extLst>
          </p:cNvPr>
          <p:cNvSpPr txBox="1">
            <a:spLocks/>
          </p:cNvSpPr>
          <p:nvPr/>
        </p:nvSpPr>
        <p:spPr>
          <a:xfrm>
            <a:off x="1317103" y="1465913"/>
            <a:ext cx="1173739" cy="380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b="1" dirty="0" err="1"/>
              <a:t>PyCon</a:t>
            </a:r>
            <a:r>
              <a:rPr lang="es-ES" sz="1200" b="1" dirty="0"/>
              <a:t> Argentina</a:t>
            </a:r>
          </a:p>
          <a:p>
            <a:pPr marL="0" indent="0" algn="ctr">
              <a:buSzPts val="1100"/>
            </a:pPr>
            <a:r>
              <a:rPr lang="es-ES" sz="1200" b="1" dirty="0"/>
              <a:t>2021</a:t>
            </a:r>
          </a:p>
        </p:txBody>
      </p:sp>
      <p:sp>
        <p:nvSpPr>
          <p:cNvPr id="28" name="Google Shape;2538;p42">
            <a:extLst>
              <a:ext uri="{FF2B5EF4-FFF2-40B4-BE49-F238E27FC236}">
                <a16:creationId xmlns:a16="http://schemas.microsoft.com/office/drawing/2014/main" id="{6FF8FC71-5E69-6B68-3A46-83E1D542B783}"/>
              </a:ext>
            </a:extLst>
          </p:cNvPr>
          <p:cNvSpPr txBox="1">
            <a:spLocks/>
          </p:cNvSpPr>
          <p:nvPr/>
        </p:nvSpPr>
        <p:spPr>
          <a:xfrm>
            <a:off x="2490844" y="2148113"/>
            <a:ext cx="1173739" cy="1231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dirty="0"/>
              <a:t>Presentaciones Interactivas con </a:t>
            </a:r>
            <a:r>
              <a:rPr lang="es-ES" sz="1200" dirty="0" err="1">
                <a:solidFill>
                  <a:schemeClr val="tx2">
                    <a:lumMod val="75000"/>
                  </a:schemeClr>
                </a:solidFill>
              </a:rPr>
              <a:t>Jupyter</a:t>
            </a:r>
            <a:r>
              <a:rPr lang="es-ES" sz="1200" dirty="0">
                <a:solidFill>
                  <a:schemeClr val="tx2">
                    <a:lumMod val="75000"/>
                  </a:schemeClr>
                </a:solidFill>
              </a:rPr>
              <a:t> Notebook + RISE</a:t>
            </a:r>
          </a:p>
        </p:txBody>
      </p:sp>
      <p:sp>
        <p:nvSpPr>
          <p:cNvPr id="29" name="Google Shape;2538;p42">
            <a:extLst>
              <a:ext uri="{FF2B5EF4-FFF2-40B4-BE49-F238E27FC236}">
                <a16:creationId xmlns:a16="http://schemas.microsoft.com/office/drawing/2014/main" id="{0F80EC5D-95AE-33B1-3F8A-7EAEA999B7CA}"/>
              </a:ext>
            </a:extLst>
          </p:cNvPr>
          <p:cNvSpPr txBox="1">
            <a:spLocks/>
          </p:cNvSpPr>
          <p:nvPr/>
        </p:nvSpPr>
        <p:spPr>
          <a:xfrm>
            <a:off x="2490842" y="1465913"/>
            <a:ext cx="1173739" cy="380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b="1" dirty="0" err="1"/>
              <a:t>PyCon</a:t>
            </a:r>
            <a:r>
              <a:rPr lang="es-ES" sz="1200" b="1" dirty="0"/>
              <a:t> </a:t>
            </a:r>
          </a:p>
          <a:p>
            <a:pPr marL="0" indent="0" algn="ctr">
              <a:buSzPts val="1100"/>
            </a:pPr>
            <a:r>
              <a:rPr lang="es-ES" sz="1200" b="1" dirty="0" err="1"/>
              <a:t>Latam</a:t>
            </a:r>
            <a:endParaRPr lang="es-ES" sz="1200" b="1" dirty="0"/>
          </a:p>
          <a:p>
            <a:pPr marL="0" indent="0" algn="ctr">
              <a:buSzPts val="1100"/>
            </a:pPr>
            <a:r>
              <a:rPr lang="es-ES" sz="1200" b="1" dirty="0"/>
              <a:t>2021</a:t>
            </a:r>
          </a:p>
        </p:txBody>
      </p:sp>
      <p:sp>
        <p:nvSpPr>
          <p:cNvPr id="30" name="Google Shape;2538;p42">
            <a:extLst>
              <a:ext uri="{FF2B5EF4-FFF2-40B4-BE49-F238E27FC236}">
                <a16:creationId xmlns:a16="http://schemas.microsoft.com/office/drawing/2014/main" id="{EA55960E-546B-01EA-C2C8-9A71F26C9715}"/>
              </a:ext>
            </a:extLst>
          </p:cNvPr>
          <p:cNvSpPr txBox="1">
            <a:spLocks/>
          </p:cNvSpPr>
          <p:nvPr/>
        </p:nvSpPr>
        <p:spPr>
          <a:xfrm>
            <a:off x="3664581" y="2148113"/>
            <a:ext cx="1173739" cy="1231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dirty="0" err="1"/>
              <a:t>WebApps</a:t>
            </a:r>
            <a:r>
              <a:rPr lang="es-ES" sz="1200" dirty="0"/>
              <a:t> con </a:t>
            </a:r>
            <a:r>
              <a:rPr lang="es-ES" sz="1200" dirty="0" err="1">
                <a:solidFill>
                  <a:schemeClr val="tx2">
                    <a:lumMod val="75000"/>
                  </a:schemeClr>
                </a:solidFill>
              </a:rPr>
              <a:t>Streamlit</a:t>
            </a:r>
            <a:r>
              <a:rPr lang="es-ES" sz="1200" dirty="0">
                <a:solidFill>
                  <a:schemeClr val="tx2">
                    <a:lumMod val="75000"/>
                  </a:schemeClr>
                </a:solidFill>
              </a:rPr>
              <a:t> </a:t>
            </a:r>
          </a:p>
          <a:p>
            <a:pPr marL="0" indent="0" algn="ctr">
              <a:buSzPts val="1100"/>
            </a:pPr>
            <a:r>
              <a:rPr lang="es-ES" sz="1200" dirty="0"/>
              <a:t>¡Más fácil que la tabla del uno, </a:t>
            </a:r>
            <a:r>
              <a:rPr lang="es-ES" sz="1200" dirty="0" err="1"/>
              <a:t>poh</a:t>
            </a:r>
            <a:r>
              <a:rPr lang="es-ES" sz="1200" dirty="0"/>
              <a:t>!</a:t>
            </a:r>
          </a:p>
        </p:txBody>
      </p:sp>
      <p:sp>
        <p:nvSpPr>
          <p:cNvPr id="31" name="Google Shape;2538;p42">
            <a:extLst>
              <a:ext uri="{FF2B5EF4-FFF2-40B4-BE49-F238E27FC236}">
                <a16:creationId xmlns:a16="http://schemas.microsoft.com/office/drawing/2014/main" id="{1A97D30E-8BC2-CAF0-66DC-6E29607571F5}"/>
              </a:ext>
            </a:extLst>
          </p:cNvPr>
          <p:cNvSpPr txBox="1">
            <a:spLocks/>
          </p:cNvSpPr>
          <p:nvPr/>
        </p:nvSpPr>
        <p:spPr>
          <a:xfrm>
            <a:off x="3664579" y="1465913"/>
            <a:ext cx="1173739" cy="380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b="1" dirty="0" err="1"/>
              <a:t>PyCon</a:t>
            </a:r>
            <a:r>
              <a:rPr lang="es-ES" sz="1200" b="1" dirty="0"/>
              <a:t> </a:t>
            </a:r>
          </a:p>
          <a:p>
            <a:pPr marL="0" indent="0" algn="ctr">
              <a:buSzPts val="1100"/>
            </a:pPr>
            <a:r>
              <a:rPr lang="es-ES" sz="1200" b="1" dirty="0"/>
              <a:t>Chile</a:t>
            </a:r>
          </a:p>
          <a:p>
            <a:pPr marL="0" indent="0" algn="ctr">
              <a:buSzPts val="1100"/>
            </a:pPr>
            <a:r>
              <a:rPr lang="es-ES" sz="1200" b="1" dirty="0"/>
              <a:t>2021</a:t>
            </a:r>
          </a:p>
        </p:txBody>
      </p:sp>
      <p:sp>
        <p:nvSpPr>
          <p:cNvPr id="32" name="Google Shape;2538;p42">
            <a:extLst>
              <a:ext uri="{FF2B5EF4-FFF2-40B4-BE49-F238E27FC236}">
                <a16:creationId xmlns:a16="http://schemas.microsoft.com/office/drawing/2014/main" id="{9440946C-701F-DF53-F2D3-7BA4DB0A19F2}"/>
              </a:ext>
            </a:extLst>
          </p:cNvPr>
          <p:cNvSpPr txBox="1">
            <a:spLocks/>
          </p:cNvSpPr>
          <p:nvPr/>
        </p:nvSpPr>
        <p:spPr>
          <a:xfrm>
            <a:off x="4838320" y="2148113"/>
            <a:ext cx="1173739" cy="1231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dirty="0"/>
              <a:t>Usando </a:t>
            </a:r>
            <a:r>
              <a:rPr lang="es-ES" sz="1200" dirty="0" err="1">
                <a:solidFill>
                  <a:schemeClr val="tx2">
                    <a:lumMod val="75000"/>
                  </a:schemeClr>
                </a:solidFill>
              </a:rPr>
              <a:t>Streamlit</a:t>
            </a:r>
            <a:r>
              <a:rPr lang="es-ES" sz="1200" dirty="0"/>
              <a:t> en la industria</a:t>
            </a:r>
          </a:p>
        </p:txBody>
      </p:sp>
      <p:sp>
        <p:nvSpPr>
          <p:cNvPr id="33" name="Google Shape;2538;p42">
            <a:extLst>
              <a:ext uri="{FF2B5EF4-FFF2-40B4-BE49-F238E27FC236}">
                <a16:creationId xmlns:a16="http://schemas.microsoft.com/office/drawing/2014/main" id="{00C6741B-B056-FEE5-3288-6E937C7D5DCF}"/>
              </a:ext>
            </a:extLst>
          </p:cNvPr>
          <p:cNvSpPr txBox="1">
            <a:spLocks/>
          </p:cNvSpPr>
          <p:nvPr/>
        </p:nvSpPr>
        <p:spPr>
          <a:xfrm>
            <a:off x="4838318" y="1465913"/>
            <a:ext cx="1173739" cy="380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b="1" dirty="0" err="1"/>
              <a:t>PyCon</a:t>
            </a:r>
            <a:r>
              <a:rPr lang="es-ES" sz="1200" b="1" dirty="0"/>
              <a:t> </a:t>
            </a:r>
          </a:p>
          <a:p>
            <a:pPr marL="0" indent="0" algn="ctr">
              <a:buSzPts val="1100"/>
            </a:pPr>
            <a:r>
              <a:rPr lang="es-ES" sz="1200" b="1" dirty="0"/>
              <a:t>Chile</a:t>
            </a:r>
          </a:p>
          <a:p>
            <a:pPr marL="0" indent="0" algn="ctr">
              <a:buSzPts val="1100"/>
            </a:pPr>
            <a:r>
              <a:rPr lang="es-ES" sz="1200" b="1" dirty="0"/>
              <a:t>2022</a:t>
            </a:r>
          </a:p>
        </p:txBody>
      </p:sp>
      <p:sp>
        <p:nvSpPr>
          <p:cNvPr id="34" name="Google Shape;2538;p42">
            <a:extLst>
              <a:ext uri="{FF2B5EF4-FFF2-40B4-BE49-F238E27FC236}">
                <a16:creationId xmlns:a16="http://schemas.microsoft.com/office/drawing/2014/main" id="{8202936D-7998-DC6C-7972-2EC7E76AA932}"/>
              </a:ext>
            </a:extLst>
          </p:cNvPr>
          <p:cNvSpPr txBox="1">
            <a:spLocks/>
          </p:cNvSpPr>
          <p:nvPr/>
        </p:nvSpPr>
        <p:spPr>
          <a:xfrm>
            <a:off x="6012057" y="2148113"/>
            <a:ext cx="1173739" cy="1231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dirty="0" err="1">
                <a:solidFill>
                  <a:schemeClr val="tx2">
                    <a:lumMod val="75000"/>
                  </a:schemeClr>
                </a:solidFill>
              </a:rPr>
              <a:t>Vizzu</a:t>
            </a:r>
            <a:r>
              <a:rPr lang="es-ES" sz="1200" dirty="0" err="1"/>
              <a:t>alización</a:t>
            </a:r>
            <a:r>
              <a:rPr lang="es-ES" sz="1200" dirty="0"/>
              <a:t> de datos:</a:t>
            </a:r>
          </a:p>
          <a:p>
            <a:pPr marL="0" indent="0" algn="ctr">
              <a:buSzPts val="1100"/>
            </a:pPr>
            <a:r>
              <a:rPr lang="es-ES" sz="1200" dirty="0"/>
              <a:t>Breve introducción al arte de visualizar datos</a:t>
            </a:r>
          </a:p>
        </p:txBody>
      </p:sp>
      <p:sp>
        <p:nvSpPr>
          <p:cNvPr id="35" name="Google Shape;2538;p42">
            <a:extLst>
              <a:ext uri="{FF2B5EF4-FFF2-40B4-BE49-F238E27FC236}">
                <a16:creationId xmlns:a16="http://schemas.microsoft.com/office/drawing/2014/main" id="{006D4CF3-9378-315B-77EC-726F66DC0EC3}"/>
              </a:ext>
            </a:extLst>
          </p:cNvPr>
          <p:cNvSpPr txBox="1">
            <a:spLocks/>
          </p:cNvSpPr>
          <p:nvPr/>
        </p:nvSpPr>
        <p:spPr>
          <a:xfrm>
            <a:off x="6012055" y="1465913"/>
            <a:ext cx="1173739" cy="380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b="1" dirty="0" err="1"/>
              <a:t>PyDay</a:t>
            </a:r>
            <a:r>
              <a:rPr lang="es-ES" sz="1200" b="1" dirty="0"/>
              <a:t> </a:t>
            </a:r>
          </a:p>
          <a:p>
            <a:pPr marL="0" indent="0" algn="ctr">
              <a:buSzPts val="1100"/>
            </a:pPr>
            <a:r>
              <a:rPr lang="es-ES" sz="1200" b="1" dirty="0"/>
              <a:t>Chile</a:t>
            </a:r>
          </a:p>
          <a:p>
            <a:pPr marL="0" indent="0" algn="ctr">
              <a:buSzPts val="1100"/>
            </a:pPr>
            <a:r>
              <a:rPr lang="es-ES" sz="1200" b="1" dirty="0"/>
              <a:t>2022</a:t>
            </a:r>
          </a:p>
        </p:txBody>
      </p:sp>
      <p:sp>
        <p:nvSpPr>
          <p:cNvPr id="36" name="Google Shape;2538;p42">
            <a:extLst>
              <a:ext uri="{FF2B5EF4-FFF2-40B4-BE49-F238E27FC236}">
                <a16:creationId xmlns:a16="http://schemas.microsoft.com/office/drawing/2014/main" id="{552D6B06-BD42-AEE6-1B94-D4120CB4F383}"/>
              </a:ext>
            </a:extLst>
          </p:cNvPr>
          <p:cNvSpPr txBox="1">
            <a:spLocks/>
          </p:cNvSpPr>
          <p:nvPr/>
        </p:nvSpPr>
        <p:spPr>
          <a:xfrm>
            <a:off x="7772661" y="2148113"/>
            <a:ext cx="1173739" cy="1231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dirty="0">
                <a:solidFill>
                  <a:schemeClr val="accent1"/>
                </a:solidFill>
              </a:rPr>
              <a:t>¿Cómo hacer Data </a:t>
            </a:r>
            <a:r>
              <a:rPr lang="es-ES" sz="1200" dirty="0" err="1">
                <a:solidFill>
                  <a:schemeClr val="accent1"/>
                </a:solidFill>
              </a:rPr>
              <a:t>Storytelling</a:t>
            </a:r>
            <a:r>
              <a:rPr lang="es-ES" sz="1200" dirty="0">
                <a:solidFill>
                  <a:schemeClr val="accent1"/>
                </a:solidFill>
              </a:rPr>
              <a:t> con Python?</a:t>
            </a:r>
          </a:p>
        </p:txBody>
      </p:sp>
      <p:sp>
        <p:nvSpPr>
          <p:cNvPr id="37" name="Google Shape;2538;p42">
            <a:extLst>
              <a:ext uri="{FF2B5EF4-FFF2-40B4-BE49-F238E27FC236}">
                <a16:creationId xmlns:a16="http://schemas.microsoft.com/office/drawing/2014/main" id="{33F08F7F-D43C-CAD6-B759-FEE0F5BB69A7}"/>
              </a:ext>
            </a:extLst>
          </p:cNvPr>
          <p:cNvSpPr txBox="1">
            <a:spLocks/>
          </p:cNvSpPr>
          <p:nvPr/>
        </p:nvSpPr>
        <p:spPr>
          <a:xfrm>
            <a:off x="7772661" y="1494982"/>
            <a:ext cx="1173739" cy="653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200" b="1" dirty="0" err="1">
                <a:solidFill>
                  <a:schemeClr val="accent1"/>
                </a:solidFill>
              </a:rPr>
              <a:t>PyCon</a:t>
            </a:r>
            <a:r>
              <a:rPr lang="es-ES" sz="1200" b="1" dirty="0">
                <a:solidFill>
                  <a:schemeClr val="accent1"/>
                </a:solidFill>
              </a:rPr>
              <a:t> </a:t>
            </a:r>
          </a:p>
          <a:p>
            <a:pPr marL="0" indent="0" algn="ctr">
              <a:buSzPts val="1100"/>
            </a:pPr>
            <a:r>
              <a:rPr lang="es-ES" sz="1200" b="1" dirty="0">
                <a:solidFill>
                  <a:schemeClr val="accent1"/>
                </a:solidFill>
              </a:rPr>
              <a:t>Chile</a:t>
            </a:r>
          </a:p>
          <a:p>
            <a:pPr marL="0" indent="0" algn="ctr">
              <a:buSzPts val="1100"/>
            </a:pPr>
            <a:r>
              <a:rPr lang="es-ES" sz="1200" b="1" dirty="0">
                <a:solidFill>
                  <a:schemeClr val="accent1"/>
                </a:solidFill>
              </a:rPr>
              <a:t>2023</a:t>
            </a:r>
          </a:p>
        </p:txBody>
      </p:sp>
      <p:sp>
        <p:nvSpPr>
          <p:cNvPr id="38" name="Right Brace 37">
            <a:extLst>
              <a:ext uri="{FF2B5EF4-FFF2-40B4-BE49-F238E27FC236}">
                <a16:creationId xmlns:a16="http://schemas.microsoft.com/office/drawing/2014/main" id="{F84F2F3F-6CBA-AF13-E718-C4983FDA469B}"/>
              </a:ext>
            </a:extLst>
          </p:cNvPr>
          <p:cNvSpPr/>
          <p:nvPr/>
        </p:nvSpPr>
        <p:spPr>
          <a:xfrm rot="5400000">
            <a:off x="3536514" y="240708"/>
            <a:ext cx="381000" cy="6917560"/>
          </a:xfrm>
          <a:prstGeom prst="rightBrace">
            <a:avLst>
              <a:gd name="adj1" fmla="val 105920"/>
              <a:gd name="adj2" fmla="val 4947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39" name="Google Shape;2538;p42">
            <a:extLst>
              <a:ext uri="{FF2B5EF4-FFF2-40B4-BE49-F238E27FC236}">
                <a16:creationId xmlns:a16="http://schemas.microsoft.com/office/drawing/2014/main" id="{F3B95449-7A77-8234-351D-79000FC553F5}"/>
              </a:ext>
            </a:extLst>
          </p:cNvPr>
          <p:cNvSpPr txBox="1">
            <a:spLocks/>
          </p:cNvSpPr>
          <p:nvPr/>
        </p:nvSpPr>
        <p:spPr>
          <a:xfrm>
            <a:off x="205803" y="3810191"/>
            <a:ext cx="7069681" cy="6752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Catamaran"/>
              <a:buNone/>
              <a:defRPr sz="2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3000"/>
              <a:buFont typeface="Catamaran"/>
              <a:buNone/>
              <a:defRPr sz="3000" b="0" i="0" u="none" strike="noStrike" cap="none">
                <a:solidFill>
                  <a:schemeClr val="dk1"/>
                </a:solidFill>
                <a:latin typeface="Catamaran"/>
                <a:ea typeface="Catamaran"/>
                <a:cs typeface="Catamaran"/>
                <a:sym typeface="Catamaran"/>
              </a:defRPr>
            </a:lvl9pPr>
          </a:lstStyle>
          <a:p>
            <a:pPr marL="0" indent="0" algn="ctr">
              <a:buSzPts val="1100"/>
            </a:pPr>
            <a:r>
              <a:rPr lang="es-ES" sz="1400" dirty="0"/>
              <a:t>Patrón común: </a:t>
            </a:r>
          </a:p>
          <a:p>
            <a:pPr marL="0" indent="0" algn="ctr">
              <a:buSzPts val="1100"/>
            </a:pPr>
            <a:r>
              <a:rPr lang="es-ES" sz="1400" b="1" dirty="0"/>
              <a:t>¿Cómo hacer que mis exposiciones más entretenidas y tengan mayor impacto? </a:t>
            </a:r>
          </a:p>
        </p:txBody>
      </p:sp>
    </p:spTree>
    <p:extLst>
      <p:ext uri="{BB962C8B-B14F-4D97-AF65-F5344CB8AC3E}">
        <p14:creationId xmlns:p14="http://schemas.microsoft.com/office/powerpoint/2010/main" val="222989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P spid="26" grpId="0"/>
      <p:bldP spid="27" grpId="0"/>
      <p:bldP spid="28" grpId="0"/>
      <p:bldP spid="29" grpId="0"/>
      <p:bldP spid="30" grpId="0"/>
      <p:bldP spid="31" grpId="0"/>
      <p:bldP spid="32" grpId="0"/>
      <p:bldP spid="33" grpId="0"/>
      <p:bldP spid="34" grpId="0"/>
      <p:bldP spid="35" grpId="0"/>
      <p:bldP spid="36" grpId="0"/>
      <p:bldP spid="37" grpId="0"/>
      <p:bldP spid="38" grpId="0" animBg="1"/>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48"/>
          <p:cNvSpPr txBox="1">
            <a:spLocks noGrp="1"/>
          </p:cNvSpPr>
          <p:nvPr>
            <p:ph type="subTitle" idx="1"/>
          </p:nvPr>
        </p:nvSpPr>
        <p:spPr>
          <a:xfrm>
            <a:off x="264250" y="1014843"/>
            <a:ext cx="8615503" cy="2205672"/>
          </a:xfrm>
          <a:prstGeom prst="rect">
            <a:avLst/>
          </a:prstGeom>
        </p:spPr>
        <p:txBody>
          <a:bodyPr spcFirstLastPara="1" wrap="square" lIns="91425" tIns="91425" rIns="91425" bIns="91425" anchor="b" anchorCtr="0">
            <a:noAutofit/>
          </a:bodyPr>
          <a:lstStyle/>
          <a:p>
            <a:pPr marL="0" indent="0" algn="ctr"/>
            <a:r>
              <a:rPr lang="en" sz="4000" dirty="0"/>
              <a:t>“Escribe </a:t>
            </a:r>
            <a:r>
              <a:rPr lang="en" sz="4000" dirty="0">
                <a:solidFill>
                  <a:srgbClr val="223666"/>
                </a:solidFill>
              </a:rPr>
              <a:t>para</a:t>
            </a:r>
            <a:r>
              <a:rPr lang="en" sz="4000" dirty="0"/>
              <a:t> </a:t>
            </a:r>
            <a:r>
              <a:rPr lang="en" sz="4000" dirty="0" err="1"/>
              <a:t>tí</a:t>
            </a:r>
            <a:r>
              <a:rPr lang="en" sz="4000" dirty="0"/>
              <a:t> </a:t>
            </a:r>
            <a:r>
              <a:rPr lang="en" sz="4000" dirty="0" err="1"/>
              <a:t>mismo</a:t>
            </a:r>
            <a:r>
              <a:rPr lang="en" sz="4000" dirty="0"/>
              <a:t>. </a:t>
            </a:r>
          </a:p>
          <a:p>
            <a:pPr marL="0" indent="0" algn="ctr"/>
            <a:r>
              <a:rPr lang="en" sz="4000" dirty="0" err="1"/>
              <a:t>Tendrás</a:t>
            </a:r>
            <a:r>
              <a:rPr lang="en" sz="4000" dirty="0"/>
              <a:t> </a:t>
            </a:r>
            <a:r>
              <a:rPr lang="en" sz="4000" dirty="0" err="1"/>
              <a:t>garantizado</a:t>
            </a:r>
            <a:r>
              <a:rPr lang="en" sz="4000" dirty="0"/>
              <a:t> </a:t>
            </a:r>
            <a:r>
              <a:rPr lang="en" sz="4000" dirty="0" err="1"/>
              <a:t>una</a:t>
            </a:r>
            <a:r>
              <a:rPr lang="en" sz="4000" dirty="0"/>
              <a:t> audiencia de 1”</a:t>
            </a:r>
            <a:endParaRPr sz="4000" dirty="0"/>
          </a:p>
        </p:txBody>
      </p:sp>
      <p:grpSp>
        <p:nvGrpSpPr>
          <p:cNvPr id="2" name="Group 1">
            <a:extLst>
              <a:ext uri="{FF2B5EF4-FFF2-40B4-BE49-F238E27FC236}">
                <a16:creationId xmlns:a16="http://schemas.microsoft.com/office/drawing/2014/main" id="{080B348A-C394-B6BC-75FA-7208869527FA}"/>
              </a:ext>
            </a:extLst>
          </p:cNvPr>
          <p:cNvGrpSpPr/>
          <p:nvPr/>
        </p:nvGrpSpPr>
        <p:grpSpPr>
          <a:xfrm>
            <a:off x="-1105692" y="3381829"/>
            <a:ext cx="4685067" cy="1637376"/>
            <a:chOff x="4017850" y="3294743"/>
            <a:chExt cx="4685067" cy="1637376"/>
          </a:xfrm>
        </p:grpSpPr>
        <p:sp>
          <p:nvSpPr>
            <p:cNvPr id="3009" name="Google Shape;3009;p48"/>
            <p:cNvSpPr/>
            <p:nvPr/>
          </p:nvSpPr>
          <p:spPr>
            <a:xfrm>
              <a:off x="4017850" y="4737950"/>
              <a:ext cx="4685067" cy="194169"/>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grpSp>
          <p:nvGrpSpPr>
            <p:cNvPr id="3010" name="Google Shape;3010;p48"/>
            <p:cNvGrpSpPr/>
            <p:nvPr/>
          </p:nvGrpSpPr>
          <p:grpSpPr>
            <a:xfrm>
              <a:off x="4591929" y="3469448"/>
              <a:ext cx="1298707" cy="1373756"/>
              <a:chOff x="3778226" y="2367489"/>
              <a:chExt cx="2104215" cy="2461077"/>
            </a:xfrm>
          </p:grpSpPr>
          <p:sp>
            <p:nvSpPr>
              <p:cNvPr id="3011" name="Google Shape;3011;p48"/>
              <p:cNvSpPr/>
              <p:nvPr/>
            </p:nvSpPr>
            <p:spPr>
              <a:xfrm rot="-2700000" flipH="1">
                <a:off x="4109780" y="3498816"/>
                <a:ext cx="430971" cy="1116289"/>
              </a:xfrm>
              <a:custGeom>
                <a:avLst/>
                <a:gdLst/>
                <a:ahLst/>
                <a:cxnLst/>
                <a:rect l="l" t="t" r="r" b="b"/>
                <a:pathLst>
                  <a:path w="17239" h="44652" extrusionOk="0">
                    <a:moveTo>
                      <a:pt x="2289" y="0"/>
                    </a:moveTo>
                    <a:lnTo>
                      <a:pt x="2289" y="0"/>
                    </a:lnTo>
                    <a:cubicBezTo>
                      <a:pt x="1923" y="6332"/>
                      <a:pt x="6177" y="8597"/>
                      <a:pt x="7384" y="9111"/>
                    </a:cubicBezTo>
                    <a:cubicBezTo>
                      <a:pt x="7832" y="10134"/>
                      <a:pt x="8223" y="11159"/>
                      <a:pt x="8558" y="12188"/>
                    </a:cubicBezTo>
                    <a:cubicBezTo>
                      <a:pt x="7693" y="10704"/>
                      <a:pt x="5979" y="9040"/>
                      <a:pt x="2647" y="9040"/>
                    </a:cubicBezTo>
                    <a:cubicBezTo>
                      <a:pt x="1859" y="9040"/>
                      <a:pt x="980" y="9133"/>
                      <a:pt x="0" y="9344"/>
                    </a:cubicBezTo>
                    <a:cubicBezTo>
                      <a:pt x="2399" y="13895"/>
                      <a:pt x="6017" y="14585"/>
                      <a:pt x="7992" y="14585"/>
                    </a:cubicBezTo>
                    <a:cubicBezTo>
                      <a:pt x="8558" y="14585"/>
                      <a:pt x="8989" y="14528"/>
                      <a:pt x="9217" y="14489"/>
                    </a:cubicBezTo>
                    <a:cubicBezTo>
                      <a:pt x="9745" y="16630"/>
                      <a:pt x="10031" y="18776"/>
                      <a:pt x="10078" y="20924"/>
                    </a:cubicBezTo>
                    <a:cubicBezTo>
                      <a:pt x="9600" y="18986"/>
                      <a:pt x="7992" y="15876"/>
                      <a:pt x="2599" y="15876"/>
                    </a:cubicBezTo>
                    <a:cubicBezTo>
                      <a:pt x="2345" y="15876"/>
                      <a:pt x="2082" y="15883"/>
                      <a:pt x="1811" y="15897"/>
                    </a:cubicBezTo>
                    <a:cubicBezTo>
                      <a:pt x="3907" y="22107"/>
                      <a:pt x="8956" y="22442"/>
                      <a:pt x="10064" y="22442"/>
                    </a:cubicBezTo>
                    <a:cubicBezTo>
                      <a:pt x="10067" y="22442"/>
                      <a:pt x="10071" y="22442"/>
                      <a:pt x="10074" y="22442"/>
                    </a:cubicBezTo>
                    <a:lnTo>
                      <a:pt x="10074" y="22442"/>
                    </a:lnTo>
                    <a:cubicBezTo>
                      <a:pt x="10011" y="24570"/>
                      <a:pt x="9710" y="26700"/>
                      <a:pt x="9178" y="28825"/>
                    </a:cubicBezTo>
                    <a:cubicBezTo>
                      <a:pt x="9266" y="27011"/>
                      <a:pt x="8773" y="22512"/>
                      <a:pt x="1970" y="21605"/>
                    </a:cubicBezTo>
                    <a:lnTo>
                      <a:pt x="1970" y="21605"/>
                    </a:lnTo>
                    <a:cubicBezTo>
                      <a:pt x="2922" y="28330"/>
                      <a:pt x="8145" y="29437"/>
                      <a:pt x="8982" y="29572"/>
                    </a:cubicBezTo>
                    <a:cubicBezTo>
                      <a:pt x="8828" y="30127"/>
                      <a:pt x="8660" y="30683"/>
                      <a:pt x="8472" y="31237"/>
                    </a:cubicBezTo>
                    <a:cubicBezTo>
                      <a:pt x="6995" y="35655"/>
                      <a:pt x="4538" y="39884"/>
                      <a:pt x="1172" y="43808"/>
                    </a:cubicBezTo>
                    <a:cubicBezTo>
                      <a:pt x="743" y="44309"/>
                      <a:pt x="685" y="44372"/>
                      <a:pt x="798" y="44544"/>
                    </a:cubicBezTo>
                    <a:cubicBezTo>
                      <a:pt x="800" y="44548"/>
                      <a:pt x="804" y="44550"/>
                      <a:pt x="806" y="44554"/>
                    </a:cubicBezTo>
                    <a:cubicBezTo>
                      <a:pt x="853" y="44618"/>
                      <a:pt x="926" y="44652"/>
                      <a:pt x="1000" y="44652"/>
                    </a:cubicBezTo>
                    <a:cubicBezTo>
                      <a:pt x="1047" y="44652"/>
                      <a:pt x="1093" y="44639"/>
                      <a:pt x="1136" y="44612"/>
                    </a:cubicBezTo>
                    <a:cubicBezTo>
                      <a:pt x="1183" y="44581"/>
                      <a:pt x="1213" y="44540"/>
                      <a:pt x="1230" y="44493"/>
                    </a:cubicBezTo>
                    <a:cubicBezTo>
                      <a:pt x="1275" y="44434"/>
                      <a:pt x="1404" y="44282"/>
                      <a:pt x="1543" y="44121"/>
                    </a:cubicBezTo>
                    <a:cubicBezTo>
                      <a:pt x="4951" y="40149"/>
                      <a:pt x="7439" y="35865"/>
                      <a:pt x="8937" y="31391"/>
                    </a:cubicBezTo>
                    <a:cubicBezTo>
                      <a:pt x="9096" y="30910"/>
                      <a:pt x="9246" y="30427"/>
                      <a:pt x="9383" y="29946"/>
                    </a:cubicBezTo>
                    <a:cubicBezTo>
                      <a:pt x="9486" y="29953"/>
                      <a:pt x="9615" y="29958"/>
                      <a:pt x="9765" y="29958"/>
                    </a:cubicBezTo>
                    <a:cubicBezTo>
                      <a:pt x="11508" y="29958"/>
                      <a:pt x="16140" y="29299"/>
                      <a:pt x="16633" y="22315"/>
                    </a:cubicBezTo>
                    <a:lnTo>
                      <a:pt x="16633" y="22315"/>
                    </a:lnTo>
                    <a:cubicBezTo>
                      <a:pt x="12971" y="23066"/>
                      <a:pt x="11089" y="25006"/>
                      <a:pt x="10123" y="26736"/>
                    </a:cubicBezTo>
                    <a:cubicBezTo>
                      <a:pt x="10354" y="25405"/>
                      <a:pt x="10502" y="24075"/>
                      <a:pt x="10553" y="22741"/>
                    </a:cubicBezTo>
                    <a:cubicBezTo>
                      <a:pt x="11684" y="22618"/>
                      <a:pt x="17239" y="21622"/>
                      <a:pt x="16355" y="13900"/>
                    </a:cubicBezTo>
                    <a:lnTo>
                      <a:pt x="16355" y="13900"/>
                    </a:lnTo>
                    <a:cubicBezTo>
                      <a:pt x="12398" y="15514"/>
                      <a:pt x="11013" y="18225"/>
                      <a:pt x="10545" y="20224"/>
                    </a:cubicBezTo>
                    <a:cubicBezTo>
                      <a:pt x="10461" y="18381"/>
                      <a:pt x="10203" y="16537"/>
                      <a:pt x="9769" y="14700"/>
                    </a:cubicBezTo>
                    <a:cubicBezTo>
                      <a:pt x="10974" y="14356"/>
                      <a:pt x="16110" y="12433"/>
                      <a:pt x="14043" y="5064"/>
                    </a:cubicBezTo>
                    <a:lnTo>
                      <a:pt x="14043" y="5064"/>
                    </a:lnTo>
                    <a:cubicBezTo>
                      <a:pt x="9980" y="7537"/>
                      <a:pt x="9276" y="10850"/>
                      <a:pt x="9289" y="12894"/>
                    </a:cubicBezTo>
                    <a:cubicBezTo>
                      <a:pt x="8892" y="11558"/>
                      <a:pt x="8401" y="10226"/>
                      <a:pt x="7822" y="8896"/>
                    </a:cubicBezTo>
                    <a:cubicBezTo>
                      <a:pt x="8253" y="7537"/>
                      <a:pt x="9340" y="2429"/>
                      <a:pt x="2289"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nvGrpSpPr>
              <p:cNvPr id="3012" name="Google Shape;3012;p48"/>
              <p:cNvGrpSpPr/>
              <p:nvPr/>
            </p:nvGrpSpPr>
            <p:grpSpPr>
              <a:xfrm rot="10800000" flipH="1">
                <a:off x="5196475" y="2367489"/>
                <a:ext cx="685966" cy="2461077"/>
                <a:chOff x="2412300" y="1908900"/>
                <a:chExt cx="368225" cy="1321100"/>
              </a:xfrm>
            </p:grpSpPr>
            <p:sp>
              <p:nvSpPr>
                <p:cNvPr id="3013" name="Google Shape;3013;p48"/>
                <p:cNvSpPr/>
                <p:nvPr/>
              </p:nvSpPr>
              <p:spPr>
                <a:xfrm>
                  <a:off x="2412350" y="1908925"/>
                  <a:ext cx="368150" cy="1321075"/>
                </a:xfrm>
                <a:custGeom>
                  <a:avLst/>
                  <a:gdLst/>
                  <a:ahLst/>
                  <a:cxnLst/>
                  <a:rect l="l" t="t" r="r" b="b"/>
                  <a:pathLst>
                    <a:path w="14726" h="52843" extrusionOk="0">
                      <a:moveTo>
                        <a:pt x="0" y="0"/>
                      </a:moveTo>
                      <a:lnTo>
                        <a:pt x="0" y="52843"/>
                      </a:lnTo>
                      <a:lnTo>
                        <a:pt x="14725" y="52843"/>
                      </a:lnTo>
                      <a:lnTo>
                        <a:pt x="1472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14" name="Google Shape;3014;p48"/>
                <p:cNvSpPr/>
                <p:nvPr/>
              </p:nvSpPr>
              <p:spPr>
                <a:xfrm>
                  <a:off x="2451200" y="2196600"/>
                  <a:ext cx="290400" cy="745725"/>
                </a:xfrm>
                <a:custGeom>
                  <a:avLst/>
                  <a:gdLst/>
                  <a:ahLst/>
                  <a:cxnLst/>
                  <a:rect l="l" t="t" r="r" b="b"/>
                  <a:pathLst>
                    <a:path w="11616" h="29829" extrusionOk="0">
                      <a:moveTo>
                        <a:pt x="262" y="1"/>
                      </a:moveTo>
                      <a:cubicBezTo>
                        <a:pt x="262" y="145"/>
                        <a:pt x="145" y="262"/>
                        <a:pt x="1" y="262"/>
                      </a:cubicBezTo>
                      <a:lnTo>
                        <a:pt x="1" y="29567"/>
                      </a:lnTo>
                      <a:cubicBezTo>
                        <a:pt x="145" y="29567"/>
                        <a:pt x="262" y="29684"/>
                        <a:pt x="262" y="29828"/>
                      </a:cubicBezTo>
                      <a:lnTo>
                        <a:pt x="11354" y="29828"/>
                      </a:lnTo>
                      <a:cubicBezTo>
                        <a:pt x="11354" y="29685"/>
                        <a:pt x="11471" y="29567"/>
                        <a:pt x="11615" y="29567"/>
                      </a:cubicBezTo>
                      <a:lnTo>
                        <a:pt x="11615" y="262"/>
                      </a:lnTo>
                      <a:cubicBezTo>
                        <a:pt x="11471" y="262"/>
                        <a:pt x="11354" y="145"/>
                        <a:pt x="1135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15" name="Google Shape;3015;p48"/>
                <p:cNvSpPr/>
                <p:nvPr/>
              </p:nvSpPr>
              <p:spPr>
                <a:xfrm>
                  <a:off x="2482325" y="2225525"/>
                  <a:ext cx="228200" cy="687850"/>
                </a:xfrm>
                <a:custGeom>
                  <a:avLst/>
                  <a:gdLst/>
                  <a:ahLst/>
                  <a:cxnLst/>
                  <a:rect l="l" t="t" r="r" b="b"/>
                  <a:pathLst>
                    <a:path w="9128" h="27514" extrusionOk="0">
                      <a:moveTo>
                        <a:pt x="245" y="0"/>
                      </a:moveTo>
                      <a:cubicBezTo>
                        <a:pt x="245" y="136"/>
                        <a:pt x="135" y="245"/>
                        <a:pt x="1" y="245"/>
                      </a:cubicBezTo>
                      <a:lnTo>
                        <a:pt x="1" y="27270"/>
                      </a:lnTo>
                      <a:cubicBezTo>
                        <a:pt x="135" y="27270"/>
                        <a:pt x="245" y="27379"/>
                        <a:pt x="245" y="27514"/>
                      </a:cubicBezTo>
                      <a:lnTo>
                        <a:pt x="8882" y="27514"/>
                      </a:lnTo>
                      <a:cubicBezTo>
                        <a:pt x="8882" y="27379"/>
                        <a:pt x="8990" y="27270"/>
                        <a:pt x="9127" y="27270"/>
                      </a:cubicBezTo>
                      <a:lnTo>
                        <a:pt x="9127" y="245"/>
                      </a:lnTo>
                      <a:cubicBezTo>
                        <a:pt x="8991" y="245"/>
                        <a:pt x="8882" y="136"/>
                        <a:pt x="8882"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16" name="Google Shape;3016;p48"/>
                <p:cNvSpPr/>
                <p:nvPr/>
              </p:nvSpPr>
              <p:spPr>
                <a:xfrm>
                  <a:off x="2412350" y="1908900"/>
                  <a:ext cx="368150" cy="209250"/>
                </a:xfrm>
                <a:custGeom>
                  <a:avLst/>
                  <a:gdLst/>
                  <a:ahLst/>
                  <a:cxnLst/>
                  <a:rect l="l" t="t" r="r" b="b"/>
                  <a:pathLst>
                    <a:path w="14726" h="8370" extrusionOk="0">
                      <a:moveTo>
                        <a:pt x="0" y="0"/>
                      </a:moveTo>
                      <a:lnTo>
                        <a:pt x="0" y="8370"/>
                      </a:lnTo>
                      <a:lnTo>
                        <a:pt x="14725" y="8370"/>
                      </a:lnTo>
                      <a:lnTo>
                        <a:pt x="147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017" name="Google Shape;3017;p48"/>
                <p:cNvSpPr/>
                <p:nvPr/>
              </p:nvSpPr>
              <p:spPr>
                <a:xfrm>
                  <a:off x="2412350" y="192622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18" name="Google Shape;3018;p48"/>
                <p:cNvSpPr/>
                <p:nvPr/>
              </p:nvSpPr>
              <p:spPr>
                <a:xfrm>
                  <a:off x="2430475" y="1946425"/>
                  <a:ext cx="331825" cy="20750"/>
                </a:xfrm>
                <a:custGeom>
                  <a:avLst/>
                  <a:gdLst/>
                  <a:ahLst/>
                  <a:cxnLst/>
                  <a:rect l="l" t="t" r="r" b="b"/>
                  <a:pathLst>
                    <a:path w="13273" h="830" extrusionOk="0">
                      <a:moveTo>
                        <a:pt x="416" y="1"/>
                      </a:moveTo>
                      <a:cubicBezTo>
                        <a:pt x="186" y="1"/>
                        <a:pt x="1" y="187"/>
                        <a:pt x="1" y="416"/>
                      </a:cubicBezTo>
                      <a:cubicBezTo>
                        <a:pt x="1" y="646"/>
                        <a:pt x="185" y="830"/>
                        <a:pt x="414" y="830"/>
                      </a:cubicBezTo>
                      <a:cubicBezTo>
                        <a:pt x="414" y="830"/>
                        <a:pt x="415" y="830"/>
                        <a:pt x="416" y="830"/>
                      </a:cubicBezTo>
                      <a:cubicBezTo>
                        <a:pt x="642" y="830"/>
                        <a:pt x="830" y="646"/>
                        <a:pt x="830" y="416"/>
                      </a:cubicBezTo>
                      <a:cubicBezTo>
                        <a:pt x="830" y="188"/>
                        <a:pt x="645" y="1"/>
                        <a:pt x="416" y="1"/>
                      </a:cubicBezTo>
                      <a:close/>
                      <a:moveTo>
                        <a:pt x="2490" y="1"/>
                      </a:moveTo>
                      <a:cubicBezTo>
                        <a:pt x="2259" y="1"/>
                        <a:pt x="2075" y="187"/>
                        <a:pt x="2075" y="416"/>
                      </a:cubicBezTo>
                      <a:cubicBezTo>
                        <a:pt x="2075" y="646"/>
                        <a:pt x="2259" y="830"/>
                        <a:pt x="2488" y="830"/>
                      </a:cubicBezTo>
                      <a:cubicBezTo>
                        <a:pt x="2488" y="830"/>
                        <a:pt x="2489" y="830"/>
                        <a:pt x="2490" y="830"/>
                      </a:cubicBezTo>
                      <a:cubicBezTo>
                        <a:pt x="2716" y="830"/>
                        <a:pt x="2903" y="646"/>
                        <a:pt x="2903" y="416"/>
                      </a:cubicBezTo>
                      <a:cubicBezTo>
                        <a:pt x="2903" y="188"/>
                        <a:pt x="2717" y="1"/>
                        <a:pt x="2490" y="1"/>
                      </a:cubicBezTo>
                      <a:close/>
                      <a:moveTo>
                        <a:pt x="4562" y="1"/>
                      </a:moveTo>
                      <a:cubicBezTo>
                        <a:pt x="4332" y="1"/>
                        <a:pt x="4148" y="187"/>
                        <a:pt x="4148" y="416"/>
                      </a:cubicBezTo>
                      <a:cubicBezTo>
                        <a:pt x="4148" y="646"/>
                        <a:pt x="4331" y="830"/>
                        <a:pt x="4560" y="830"/>
                      </a:cubicBezTo>
                      <a:cubicBezTo>
                        <a:pt x="4561" y="830"/>
                        <a:pt x="4562" y="830"/>
                        <a:pt x="4562" y="830"/>
                      </a:cubicBezTo>
                      <a:cubicBezTo>
                        <a:pt x="4790" y="830"/>
                        <a:pt x="4977" y="646"/>
                        <a:pt x="4977" y="416"/>
                      </a:cubicBezTo>
                      <a:cubicBezTo>
                        <a:pt x="4977" y="188"/>
                        <a:pt x="4791" y="1"/>
                        <a:pt x="4562" y="1"/>
                      </a:cubicBezTo>
                      <a:close/>
                      <a:moveTo>
                        <a:pt x="6636" y="1"/>
                      </a:moveTo>
                      <a:cubicBezTo>
                        <a:pt x="6406" y="1"/>
                        <a:pt x="6222" y="187"/>
                        <a:pt x="6222" y="416"/>
                      </a:cubicBezTo>
                      <a:cubicBezTo>
                        <a:pt x="6222" y="646"/>
                        <a:pt x="6405" y="830"/>
                        <a:pt x="6634" y="830"/>
                      </a:cubicBezTo>
                      <a:cubicBezTo>
                        <a:pt x="6635" y="830"/>
                        <a:pt x="6636" y="830"/>
                        <a:pt x="6636" y="830"/>
                      </a:cubicBezTo>
                      <a:cubicBezTo>
                        <a:pt x="6864" y="830"/>
                        <a:pt x="7051" y="646"/>
                        <a:pt x="7051" y="416"/>
                      </a:cubicBezTo>
                      <a:cubicBezTo>
                        <a:pt x="7051" y="188"/>
                        <a:pt x="6865" y="1"/>
                        <a:pt x="6636" y="1"/>
                      </a:cubicBezTo>
                      <a:close/>
                      <a:moveTo>
                        <a:pt x="8711" y="1"/>
                      </a:moveTo>
                      <a:cubicBezTo>
                        <a:pt x="8481" y="1"/>
                        <a:pt x="8297" y="187"/>
                        <a:pt x="8297" y="416"/>
                      </a:cubicBezTo>
                      <a:cubicBezTo>
                        <a:pt x="8297" y="646"/>
                        <a:pt x="8480" y="830"/>
                        <a:pt x="8709" y="830"/>
                      </a:cubicBezTo>
                      <a:cubicBezTo>
                        <a:pt x="8710" y="830"/>
                        <a:pt x="8711" y="830"/>
                        <a:pt x="8711" y="830"/>
                      </a:cubicBezTo>
                      <a:cubicBezTo>
                        <a:pt x="8939" y="830"/>
                        <a:pt x="9126" y="646"/>
                        <a:pt x="9126" y="416"/>
                      </a:cubicBezTo>
                      <a:cubicBezTo>
                        <a:pt x="9126" y="188"/>
                        <a:pt x="8940" y="1"/>
                        <a:pt x="8711" y="1"/>
                      </a:cubicBezTo>
                      <a:close/>
                      <a:moveTo>
                        <a:pt x="10785" y="1"/>
                      </a:moveTo>
                      <a:cubicBezTo>
                        <a:pt x="10555" y="1"/>
                        <a:pt x="10370" y="187"/>
                        <a:pt x="10370" y="416"/>
                      </a:cubicBezTo>
                      <a:cubicBezTo>
                        <a:pt x="10370" y="646"/>
                        <a:pt x="10554" y="830"/>
                        <a:pt x="10783" y="830"/>
                      </a:cubicBezTo>
                      <a:cubicBezTo>
                        <a:pt x="10784" y="830"/>
                        <a:pt x="10784" y="830"/>
                        <a:pt x="10785" y="830"/>
                      </a:cubicBezTo>
                      <a:cubicBezTo>
                        <a:pt x="11012" y="830"/>
                        <a:pt x="11199" y="646"/>
                        <a:pt x="11199" y="416"/>
                      </a:cubicBezTo>
                      <a:cubicBezTo>
                        <a:pt x="11199" y="188"/>
                        <a:pt x="11014" y="1"/>
                        <a:pt x="10785" y="1"/>
                      </a:cubicBezTo>
                      <a:close/>
                      <a:moveTo>
                        <a:pt x="12859" y="1"/>
                      </a:moveTo>
                      <a:cubicBezTo>
                        <a:pt x="12629" y="1"/>
                        <a:pt x="12444" y="187"/>
                        <a:pt x="12444" y="416"/>
                      </a:cubicBezTo>
                      <a:cubicBezTo>
                        <a:pt x="12444" y="646"/>
                        <a:pt x="12628" y="830"/>
                        <a:pt x="12857" y="830"/>
                      </a:cubicBezTo>
                      <a:cubicBezTo>
                        <a:pt x="12858" y="830"/>
                        <a:pt x="12858" y="830"/>
                        <a:pt x="12859" y="830"/>
                      </a:cubicBezTo>
                      <a:cubicBezTo>
                        <a:pt x="13086" y="830"/>
                        <a:pt x="13273" y="646"/>
                        <a:pt x="13273" y="416"/>
                      </a:cubicBezTo>
                      <a:cubicBezTo>
                        <a:pt x="13273" y="188"/>
                        <a:pt x="13087" y="1"/>
                        <a:pt x="1285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19" name="Google Shape;3019;p48"/>
                <p:cNvSpPr/>
                <p:nvPr/>
              </p:nvSpPr>
              <p:spPr>
                <a:xfrm>
                  <a:off x="2412300" y="2003300"/>
                  <a:ext cx="368200" cy="79850"/>
                </a:xfrm>
                <a:custGeom>
                  <a:avLst/>
                  <a:gdLst/>
                  <a:ahLst/>
                  <a:cxnLst/>
                  <a:rect l="l" t="t" r="r" b="b"/>
                  <a:pathLst>
                    <a:path w="14728" h="3194" extrusionOk="0">
                      <a:moveTo>
                        <a:pt x="4968" y="0"/>
                      </a:moveTo>
                      <a:cubicBezTo>
                        <a:pt x="3872" y="0"/>
                        <a:pt x="2763" y="190"/>
                        <a:pt x="1736" y="398"/>
                      </a:cubicBezTo>
                      <a:cubicBezTo>
                        <a:pt x="1351" y="475"/>
                        <a:pt x="875" y="555"/>
                        <a:pt x="422" y="555"/>
                      </a:cubicBezTo>
                      <a:cubicBezTo>
                        <a:pt x="278" y="555"/>
                        <a:pt x="136" y="547"/>
                        <a:pt x="0" y="528"/>
                      </a:cubicBezTo>
                      <a:lnTo>
                        <a:pt x="0" y="1218"/>
                      </a:lnTo>
                      <a:cubicBezTo>
                        <a:pt x="395" y="1156"/>
                        <a:pt x="777" y="1065"/>
                        <a:pt x="1180" y="961"/>
                      </a:cubicBezTo>
                      <a:cubicBezTo>
                        <a:pt x="2242" y="689"/>
                        <a:pt x="3342" y="323"/>
                        <a:pt x="4465" y="216"/>
                      </a:cubicBezTo>
                      <a:cubicBezTo>
                        <a:pt x="4636" y="199"/>
                        <a:pt x="4804" y="192"/>
                        <a:pt x="4970" y="192"/>
                      </a:cubicBezTo>
                      <a:cubicBezTo>
                        <a:pt x="6069" y="192"/>
                        <a:pt x="7045" y="532"/>
                        <a:pt x="8054" y="882"/>
                      </a:cubicBezTo>
                      <a:cubicBezTo>
                        <a:pt x="9277" y="1308"/>
                        <a:pt x="10288" y="1624"/>
                        <a:pt x="11553" y="1624"/>
                      </a:cubicBezTo>
                      <a:cubicBezTo>
                        <a:pt x="11763" y="1624"/>
                        <a:pt x="11981" y="1615"/>
                        <a:pt x="12207" y="1597"/>
                      </a:cubicBezTo>
                      <a:cubicBezTo>
                        <a:pt x="13124" y="1523"/>
                        <a:pt x="13930" y="1149"/>
                        <a:pt x="14727" y="821"/>
                      </a:cubicBezTo>
                      <a:lnTo>
                        <a:pt x="14727" y="248"/>
                      </a:lnTo>
                      <a:cubicBezTo>
                        <a:pt x="13771" y="415"/>
                        <a:pt x="12848" y="649"/>
                        <a:pt x="11863" y="749"/>
                      </a:cubicBezTo>
                      <a:cubicBezTo>
                        <a:pt x="11579" y="778"/>
                        <a:pt x="11294" y="791"/>
                        <a:pt x="11009" y="791"/>
                      </a:cubicBezTo>
                      <a:cubicBezTo>
                        <a:pt x="9449" y="791"/>
                        <a:pt x="7874" y="396"/>
                        <a:pt x="6376" y="121"/>
                      </a:cubicBezTo>
                      <a:cubicBezTo>
                        <a:pt x="5914" y="36"/>
                        <a:pt x="5443" y="0"/>
                        <a:pt x="4968" y="0"/>
                      </a:cubicBezTo>
                      <a:close/>
                      <a:moveTo>
                        <a:pt x="4934" y="667"/>
                      </a:moveTo>
                      <a:cubicBezTo>
                        <a:pt x="4805" y="667"/>
                        <a:pt x="4675" y="672"/>
                        <a:pt x="4546" y="682"/>
                      </a:cubicBezTo>
                      <a:cubicBezTo>
                        <a:pt x="4376" y="695"/>
                        <a:pt x="3885" y="738"/>
                        <a:pt x="3817" y="945"/>
                      </a:cubicBezTo>
                      <a:cubicBezTo>
                        <a:pt x="3736" y="1195"/>
                        <a:pt x="4311" y="1342"/>
                        <a:pt x="4465" y="1414"/>
                      </a:cubicBezTo>
                      <a:cubicBezTo>
                        <a:pt x="4756" y="1548"/>
                        <a:pt x="5033" y="1677"/>
                        <a:pt x="5350" y="1677"/>
                      </a:cubicBezTo>
                      <a:cubicBezTo>
                        <a:pt x="5390" y="1677"/>
                        <a:pt x="5430" y="1675"/>
                        <a:pt x="5471" y="1670"/>
                      </a:cubicBezTo>
                      <a:cubicBezTo>
                        <a:pt x="5852" y="1630"/>
                        <a:pt x="6223" y="1535"/>
                        <a:pt x="6587" y="1417"/>
                      </a:cubicBezTo>
                      <a:cubicBezTo>
                        <a:pt x="6720" y="1373"/>
                        <a:pt x="6932" y="1344"/>
                        <a:pt x="6873" y="1160"/>
                      </a:cubicBezTo>
                      <a:cubicBezTo>
                        <a:pt x="6825" y="1011"/>
                        <a:pt x="6597" y="919"/>
                        <a:pt x="6459" y="888"/>
                      </a:cubicBezTo>
                      <a:cubicBezTo>
                        <a:pt x="6263" y="844"/>
                        <a:pt x="6061" y="796"/>
                        <a:pt x="5862" y="757"/>
                      </a:cubicBezTo>
                      <a:cubicBezTo>
                        <a:pt x="5818" y="747"/>
                        <a:pt x="5771" y="740"/>
                        <a:pt x="5725" y="731"/>
                      </a:cubicBezTo>
                      <a:cubicBezTo>
                        <a:pt x="5463" y="688"/>
                        <a:pt x="5199" y="667"/>
                        <a:pt x="4934" y="667"/>
                      </a:cubicBezTo>
                      <a:close/>
                      <a:moveTo>
                        <a:pt x="1810" y="1670"/>
                      </a:moveTo>
                      <a:cubicBezTo>
                        <a:pt x="1547" y="1670"/>
                        <a:pt x="1281" y="1689"/>
                        <a:pt x="999" y="1713"/>
                      </a:cubicBezTo>
                      <a:cubicBezTo>
                        <a:pt x="763" y="1734"/>
                        <a:pt x="486" y="1780"/>
                        <a:pt x="216" y="1780"/>
                      </a:cubicBezTo>
                      <a:cubicBezTo>
                        <a:pt x="144" y="1780"/>
                        <a:pt x="72" y="1777"/>
                        <a:pt x="2" y="1769"/>
                      </a:cubicBezTo>
                      <a:lnTo>
                        <a:pt x="2" y="1984"/>
                      </a:lnTo>
                      <a:cubicBezTo>
                        <a:pt x="81" y="1972"/>
                        <a:pt x="161" y="1960"/>
                        <a:pt x="239" y="1956"/>
                      </a:cubicBezTo>
                      <a:cubicBezTo>
                        <a:pt x="293" y="1953"/>
                        <a:pt x="348" y="1951"/>
                        <a:pt x="404" y="1951"/>
                      </a:cubicBezTo>
                      <a:cubicBezTo>
                        <a:pt x="826" y="1951"/>
                        <a:pt x="1299" y="2042"/>
                        <a:pt x="1676" y="2158"/>
                      </a:cubicBezTo>
                      <a:cubicBezTo>
                        <a:pt x="2346" y="2364"/>
                        <a:pt x="2839" y="2849"/>
                        <a:pt x="3545" y="3005"/>
                      </a:cubicBezTo>
                      <a:cubicBezTo>
                        <a:pt x="4074" y="3124"/>
                        <a:pt x="4569" y="3194"/>
                        <a:pt x="5067" y="3194"/>
                      </a:cubicBezTo>
                      <a:cubicBezTo>
                        <a:pt x="5476" y="3194"/>
                        <a:pt x="5887" y="3147"/>
                        <a:pt x="6319" y="3042"/>
                      </a:cubicBezTo>
                      <a:cubicBezTo>
                        <a:pt x="7120" y="2847"/>
                        <a:pt x="7853" y="2513"/>
                        <a:pt x="8664" y="2342"/>
                      </a:cubicBezTo>
                      <a:cubicBezTo>
                        <a:pt x="9212" y="2227"/>
                        <a:pt x="9807" y="2056"/>
                        <a:pt x="10383" y="2056"/>
                      </a:cubicBezTo>
                      <a:cubicBezTo>
                        <a:pt x="10519" y="2056"/>
                        <a:pt x="10654" y="2066"/>
                        <a:pt x="10787" y="2088"/>
                      </a:cubicBezTo>
                      <a:cubicBezTo>
                        <a:pt x="11240" y="2162"/>
                        <a:pt x="11701" y="2298"/>
                        <a:pt x="12143" y="2436"/>
                      </a:cubicBezTo>
                      <a:cubicBezTo>
                        <a:pt x="12597" y="2577"/>
                        <a:pt x="13003" y="2639"/>
                        <a:pt x="13431" y="2639"/>
                      </a:cubicBezTo>
                      <a:cubicBezTo>
                        <a:pt x="13674" y="2639"/>
                        <a:pt x="13924" y="2619"/>
                        <a:pt x="14194" y="2583"/>
                      </a:cubicBezTo>
                      <a:cubicBezTo>
                        <a:pt x="14283" y="2572"/>
                        <a:pt x="14482" y="2542"/>
                        <a:pt x="14726" y="2495"/>
                      </a:cubicBezTo>
                      <a:lnTo>
                        <a:pt x="14726" y="2185"/>
                      </a:lnTo>
                      <a:cubicBezTo>
                        <a:pt x="14714" y="2189"/>
                        <a:pt x="14701" y="2190"/>
                        <a:pt x="14689" y="2192"/>
                      </a:cubicBezTo>
                      <a:cubicBezTo>
                        <a:pt x="14239" y="2274"/>
                        <a:pt x="13807" y="2314"/>
                        <a:pt x="13365" y="2314"/>
                      </a:cubicBezTo>
                      <a:cubicBezTo>
                        <a:pt x="13171" y="2314"/>
                        <a:pt x="12976" y="2306"/>
                        <a:pt x="12776" y="2291"/>
                      </a:cubicBezTo>
                      <a:cubicBezTo>
                        <a:pt x="11759" y="2207"/>
                        <a:pt x="10801" y="1758"/>
                        <a:pt x="9774" y="1758"/>
                      </a:cubicBezTo>
                      <a:cubicBezTo>
                        <a:pt x="9762" y="1758"/>
                        <a:pt x="9750" y="1758"/>
                        <a:pt x="9738" y="1758"/>
                      </a:cubicBezTo>
                      <a:cubicBezTo>
                        <a:pt x="8824" y="1767"/>
                        <a:pt x="8073" y="1959"/>
                        <a:pt x="7203" y="2207"/>
                      </a:cubicBezTo>
                      <a:cubicBezTo>
                        <a:pt x="6697" y="2351"/>
                        <a:pt x="6146" y="2427"/>
                        <a:pt x="5602" y="2427"/>
                      </a:cubicBezTo>
                      <a:cubicBezTo>
                        <a:pt x="5268" y="2427"/>
                        <a:pt x="4937" y="2399"/>
                        <a:pt x="4620" y="2339"/>
                      </a:cubicBezTo>
                      <a:cubicBezTo>
                        <a:pt x="3965" y="2213"/>
                        <a:pt x="3379" y="1913"/>
                        <a:pt x="2737" y="1768"/>
                      </a:cubicBezTo>
                      <a:cubicBezTo>
                        <a:pt x="2418" y="1695"/>
                        <a:pt x="2115" y="1670"/>
                        <a:pt x="1810" y="16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20" name="Google Shape;3020;p48"/>
                <p:cNvSpPr/>
                <p:nvPr/>
              </p:nvSpPr>
              <p:spPr>
                <a:xfrm>
                  <a:off x="2412350" y="3005525"/>
                  <a:ext cx="368150" cy="224475"/>
                </a:xfrm>
                <a:custGeom>
                  <a:avLst/>
                  <a:gdLst/>
                  <a:ahLst/>
                  <a:cxnLst/>
                  <a:rect l="l" t="t" r="r" b="b"/>
                  <a:pathLst>
                    <a:path w="14726" h="8979" extrusionOk="0">
                      <a:moveTo>
                        <a:pt x="0" y="1"/>
                      </a:moveTo>
                      <a:lnTo>
                        <a:pt x="0" y="8979"/>
                      </a:lnTo>
                      <a:lnTo>
                        <a:pt x="14725" y="8979"/>
                      </a:lnTo>
                      <a:lnTo>
                        <a:pt x="1472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021" name="Google Shape;3021;p48"/>
                <p:cNvSpPr/>
                <p:nvPr/>
              </p:nvSpPr>
              <p:spPr>
                <a:xfrm>
                  <a:off x="2412350" y="315147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22" name="Google Shape;3022;p48"/>
                <p:cNvSpPr/>
                <p:nvPr/>
              </p:nvSpPr>
              <p:spPr>
                <a:xfrm>
                  <a:off x="2430475" y="3171750"/>
                  <a:ext cx="331825" cy="20725"/>
                </a:xfrm>
                <a:custGeom>
                  <a:avLst/>
                  <a:gdLst/>
                  <a:ahLst/>
                  <a:cxnLst/>
                  <a:rect l="l" t="t" r="r" b="b"/>
                  <a:pathLst>
                    <a:path w="13273" h="829" extrusionOk="0">
                      <a:moveTo>
                        <a:pt x="416" y="0"/>
                      </a:moveTo>
                      <a:cubicBezTo>
                        <a:pt x="186" y="0"/>
                        <a:pt x="1" y="184"/>
                        <a:pt x="1" y="414"/>
                      </a:cubicBezTo>
                      <a:cubicBezTo>
                        <a:pt x="1" y="642"/>
                        <a:pt x="186" y="829"/>
                        <a:pt x="416" y="829"/>
                      </a:cubicBezTo>
                      <a:cubicBezTo>
                        <a:pt x="642" y="829"/>
                        <a:pt x="830" y="643"/>
                        <a:pt x="830" y="414"/>
                      </a:cubicBezTo>
                      <a:cubicBezTo>
                        <a:pt x="830" y="184"/>
                        <a:pt x="645" y="0"/>
                        <a:pt x="416" y="0"/>
                      </a:cubicBezTo>
                      <a:close/>
                      <a:moveTo>
                        <a:pt x="2490" y="0"/>
                      </a:moveTo>
                      <a:cubicBezTo>
                        <a:pt x="2260" y="0"/>
                        <a:pt x="2075" y="184"/>
                        <a:pt x="2075" y="414"/>
                      </a:cubicBezTo>
                      <a:cubicBezTo>
                        <a:pt x="2075" y="642"/>
                        <a:pt x="2259" y="829"/>
                        <a:pt x="2490" y="829"/>
                      </a:cubicBezTo>
                      <a:cubicBezTo>
                        <a:pt x="2716" y="829"/>
                        <a:pt x="2903" y="643"/>
                        <a:pt x="2903" y="414"/>
                      </a:cubicBezTo>
                      <a:cubicBezTo>
                        <a:pt x="2903" y="184"/>
                        <a:pt x="2717" y="0"/>
                        <a:pt x="2490" y="0"/>
                      </a:cubicBezTo>
                      <a:close/>
                      <a:moveTo>
                        <a:pt x="4562" y="0"/>
                      </a:moveTo>
                      <a:cubicBezTo>
                        <a:pt x="4332" y="0"/>
                        <a:pt x="4148" y="184"/>
                        <a:pt x="4148" y="414"/>
                      </a:cubicBezTo>
                      <a:cubicBezTo>
                        <a:pt x="4148" y="642"/>
                        <a:pt x="4332" y="829"/>
                        <a:pt x="4562" y="829"/>
                      </a:cubicBezTo>
                      <a:cubicBezTo>
                        <a:pt x="4790" y="829"/>
                        <a:pt x="4977" y="643"/>
                        <a:pt x="4977" y="414"/>
                      </a:cubicBezTo>
                      <a:cubicBezTo>
                        <a:pt x="4977" y="184"/>
                        <a:pt x="4791" y="0"/>
                        <a:pt x="4562" y="0"/>
                      </a:cubicBezTo>
                      <a:close/>
                      <a:moveTo>
                        <a:pt x="6637" y="0"/>
                      </a:moveTo>
                      <a:cubicBezTo>
                        <a:pt x="6406" y="0"/>
                        <a:pt x="6222" y="184"/>
                        <a:pt x="6223" y="414"/>
                      </a:cubicBezTo>
                      <a:cubicBezTo>
                        <a:pt x="6223" y="642"/>
                        <a:pt x="6407" y="829"/>
                        <a:pt x="6637" y="829"/>
                      </a:cubicBezTo>
                      <a:cubicBezTo>
                        <a:pt x="6865" y="829"/>
                        <a:pt x="7052" y="643"/>
                        <a:pt x="7052" y="414"/>
                      </a:cubicBezTo>
                      <a:cubicBezTo>
                        <a:pt x="7052" y="184"/>
                        <a:pt x="6866" y="0"/>
                        <a:pt x="6637" y="0"/>
                      </a:cubicBezTo>
                      <a:close/>
                      <a:moveTo>
                        <a:pt x="8711" y="0"/>
                      </a:moveTo>
                      <a:cubicBezTo>
                        <a:pt x="8481" y="0"/>
                        <a:pt x="8297" y="184"/>
                        <a:pt x="8297" y="414"/>
                      </a:cubicBezTo>
                      <a:cubicBezTo>
                        <a:pt x="8297" y="642"/>
                        <a:pt x="8481" y="829"/>
                        <a:pt x="8711" y="829"/>
                      </a:cubicBezTo>
                      <a:cubicBezTo>
                        <a:pt x="8939" y="829"/>
                        <a:pt x="9126" y="643"/>
                        <a:pt x="9126" y="414"/>
                      </a:cubicBezTo>
                      <a:cubicBezTo>
                        <a:pt x="9126" y="184"/>
                        <a:pt x="8940" y="0"/>
                        <a:pt x="8711" y="0"/>
                      </a:cubicBezTo>
                      <a:close/>
                      <a:moveTo>
                        <a:pt x="10785" y="0"/>
                      </a:moveTo>
                      <a:cubicBezTo>
                        <a:pt x="10555" y="0"/>
                        <a:pt x="10370" y="184"/>
                        <a:pt x="10370" y="414"/>
                      </a:cubicBezTo>
                      <a:cubicBezTo>
                        <a:pt x="10370" y="642"/>
                        <a:pt x="10555" y="829"/>
                        <a:pt x="10785" y="829"/>
                      </a:cubicBezTo>
                      <a:cubicBezTo>
                        <a:pt x="11012" y="829"/>
                        <a:pt x="11199" y="643"/>
                        <a:pt x="11199" y="414"/>
                      </a:cubicBezTo>
                      <a:cubicBezTo>
                        <a:pt x="11199" y="184"/>
                        <a:pt x="11014" y="0"/>
                        <a:pt x="10785" y="0"/>
                      </a:cubicBezTo>
                      <a:close/>
                      <a:moveTo>
                        <a:pt x="12859" y="0"/>
                      </a:moveTo>
                      <a:cubicBezTo>
                        <a:pt x="12629" y="0"/>
                        <a:pt x="12444" y="184"/>
                        <a:pt x="12444" y="414"/>
                      </a:cubicBezTo>
                      <a:cubicBezTo>
                        <a:pt x="12444" y="642"/>
                        <a:pt x="12629" y="829"/>
                        <a:pt x="12859" y="829"/>
                      </a:cubicBezTo>
                      <a:cubicBezTo>
                        <a:pt x="13086" y="829"/>
                        <a:pt x="13273" y="643"/>
                        <a:pt x="13273" y="414"/>
                      </a:cubicBezTo>
                      <a:cubicBezTo>
                        <a:pt x="13273" y="184"/>
                        <a:pt x="13087" y="0"/>
                        <a:pt x="12859"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23" name="Google Shape;3023;p48"/>
                <p:cNvSpPr/>
                <p:nvPr/>
              </p:nvSpPr>
              <p:spPr>
                <a:xfrm>
                  <a:off x="2412350" y="3055775"/>
                  <a:ext cx="368175" cy="79850"/>
                </a:xfrm>
                <a:custGeom>
                  <a:avLst/>
                  <a:gdLst/>
                  <a:ahLst/>
                  <a:cxnLst/>
                  <a:rect l="l" t="t" r="r" b="b"/>
                  <a:pathLst>
                    <a:path w="14727" h="3194" extrusionOk="0">
                      <a:moveTo>
                        <a:pt x="5065" y="0"/>
                      </a:moveTo>
                      <a:cubicBezTo>
                        <a:pt x="4567" y="0"/>
                        <a:pt x="4072" y="70"/>
                        <a:pt x="3544" y="188"/>
                      </a:cubicBezTo>
                      <a:cubicBezTo>
                        <a:pt x="2838" y="346"/>
                        <a:pt x="2345" y="831"/>
                        <a:pt x="1675" y="1036"/>
                      </a:cubicBezTo>
                      <a:cubicBezTo>
                        <a:pt x="1298" y="1151"/>
                        <a:pt x="824" y="1243"/>
                        <a:pt x="402" y="1243"/>
                      </a:cubicBezTo>
                      <a:cubicBezTo>
                        <a:pt x="346" y="1243"/>
                        <a:pt x="292" y="1241"/>
                        <a:pt x="238" y="1238"/>
                      </a:cubicBezTo>
                      <a:cubicBezTo>
                        <a:pt x="161" y="1234"/>
                        <a:pt x="81" y="1223"/>
                        <a:pt x="2" y="1209"/>
                      </a:cubicBezTo>
                      <a:lnTo>
                        <a:pt x="2" y="1425"/>
                      </a:lnTo>
                      <a:cubicBezTo>
                        <a:pt x="72" y="1417"/>
                        <a:pt x="143" y="1414"/>
                        <a:pt x="215" y="1414"/>
                      </a:cubicBezTo>
                      <a:cubicBezTo>
                        <a:pt x="485" y="1414"/>
                        <a:pt x="762" y="1460"/>
                        <a:pt x="998" y="1481"/>
                      </a:cubicBezTo>
                      <a:cubicBezTo>
                        <a:pt x="1280" y="1505"/>
                        <a:pt x="1545" y="1524"/>
                        <a:pt x="1807" y="1524"/>
                      </a:cubicBezTo>
                      <a:cubicBezTo>
                        <a:pt x="2113" y="1524"/>
                        <a:pt x="2416" y="1499"/>
                        <a:pt x="2736" y="1426"/>
                      </a:cubicBezTo>
                      <a:cubicBezTo>
                        <a:pt x="3380" y="1281"/>
                        <a:pt x="3964" y="979"/>
                        <a:pt x="4619" y="855"/>
                      </a:cubicBezTo>
                      <a:cubicBezTo>
                        <a:pt x="4936" y="794"/>
                        <a:pt x="5267" y="765"/>
                        <a:pt x="5601" y="765"/>
                      </a:cubicBezTo>
                      <a:cubicBezTo>
                        <a:pt x="6146" y="765"/>
                        <a:pt x="6697" y="843"/>
                        <a:pt x="7202" y="986"/>
                      </a:cubicBezTo>
                      <a:cubicBezTo>
                        <a:pt x="8073" y="1235"/>
                        <a:pt x="8824" y="1427"/>
                        <a:pt x="9737" y="1436"/>
                      </a:cubicBezTo>
                      <a:cubicBezTo>
                        <a:pt x="9746" y="1436"/>
                        <a:pt x="9756" y="1436"/>
                        <a:pt x="9766" y="1436"/>
                      </a:cubicBezTo>
                      <a:cubicBezTo>
                        <a:pt x="10795" y="1436"/>
                        <a:pt x="11756" y="987"/>
                        <a:pt x="12777" y="903"/>
                      </a:cubicBezTo>
                      <a:cubicBezTo>
                        <a:pt x="12979" y="887"/>
                        <a:pt x="13177" y="878"/>
                        <a:pt x="13374" y="878"/>
                      </a:cubicBezTo>
                      <a:cubicBezTo>
                        <a:pt x="13813" y="878"/>
                        <a:pt x="14243" y="919"/>
                        <a:pt x="14688" y="1001"/>
                      </a:cubicBezTo>
                      <a:cubicBezTo>
                        <a:pt x="14699" y="1004"/>
                        <a:pt x="14712" y="1005"/>
                        <a:pt x="14725" y="1009"/>
                      </a:cubicBezTo>
                      <a:lnTo>
                        <a:pt x="14725" y="699"/>
                      </a:lnTo>
                      <a:cubicBezTo>
                        <a:pt x="14481" y="654"/>
                        <a:pt x="14281" y="623"/>
                        <a:pt x="14194" y="611"/>
                      </a:cubicBezTo>
                      <a:cubicBezTo>
                        <a:pt x="13922" y="575"/>
                        <a:pt x="13671" y="555"/>
                        <a:pt x="13427" y="555"/>
                      </a:cubicBezTo>
                      <a:cubicBezTo>
                        <a:pt x="13000" y="555"/>
                        <a:pt x="12595" y="616"/>
                        <a:pt x="12142" y="758"/>
                      </a:cubicBezTo>
                      <a:cubicBezTo>
                        <a:pt x="11702" y="896"/>
                        <a:pt x="11240" y="1031"/>
                        <a:pt x="10787" y="1106"/>
                      </a:cubicBezTo>
                      <a:cubicBezTo>
                        <a:pt x="10654" y="1128"/>
                        <a:pt x="10519" y="1137"/>
                        <a:pt x="10384" y="1137"/>
                      </a:cubicBezTo>
                      <a:cubicBezTo>
                        <a:pt x="9806" y="1137"/>
                        <a:pt x="9211" y="967"/>
                        <a:pt x="8664" y="852"/>
                      </a:cubicBezTo>
                      <a:cubicBezTo>
                        <a:pt x="7853" y="681"/>
                        <a:pt x="7120" y="346"/>
                        <a:pt x="6318" y="152"/>
                      </a:cubicBezTo>
                      <a:cubicBezTo>
                        <a:pt x="5886" y="47"/>
                        <a:pt x="5475" y="0"/>
                        <a:pt x="5065" y="0"/>
                      </a:cubicBezTo>
                      <a:close/>
                      <a:moveTo>
                        <a:pt x="5347" y="1519"/>
                      </a:moveTo>
                      <a:cubicBezTo>
                        <a:pt x="5031" y="1519"/>
                        <a:pt x="4753" y="1648"/>
                        <a:pt x="4464" y="1782"/>
                      </a:cubicBezTo>
                      <a:cubicBezTo>
                        <a:pt x="4311" y="1853"/>
                        <a:pt x="3734" y="2002"/>
                        <a:pt x="3816" y="2250"/>
                      </a:cubicBezTo>
                      <a:cubicBezTo>
                        <a:pt x="3883" y="2457"/>
                        <a:pt x="4376" y="2500"/>
                        <a:pt x="4546" y="2513"/>
                      </a:cubicBezTo>
                      <a:cubicBezTo>
                        <a:pt x="4675" y="2523"/>
                        <a:pt x="4804" y="2528"/>
                        <a:pt x="4933" y="2528"/>
                      </a:cubicBezTo>
                      <a:cubicBezTo>
                        <a:pt x="5198" y="2528"/>
                        <a:pt x="5462" y="2507"/>
                        <a:pt x="5724" y="2464"/>
                      </a:cubicBezTo>
                      <a:cubicBezTo>
                        <a:pt x="5769" y="2456"/>
                        <a:pt x="5816" y="2448"/>
                        <a:pt x="5862" y="2438"/>
                      </a:cubicBezTo>
                      <a:cubicBezTo>
                        <a:pt x="6061" y="2399"/>
                        <a:pt x="6263" y="2351"/>
                        <a:pt x="6459" y="2307"/>
                      </a:cubicBezTo>
                      <a:cubicBezTo>
                        <a:pt x="6597" y="2276"/>
                        <a:pt x="6825" y="2184"/>
                        <a:pt x="6874" y="2035"/>
                      </a:cubicBezTo>
                      <a:cubicBezTo>
                        <a:pt x="6932" y="1852"/>
                        <a:pt x="6721" y="1822"/>
                        <a:pt x="6586" y="1778"/>
                      </a:cubicBezTo>
                      <a:cubicBezTo>
                        <a:pt x="6222" y="1660"/>
                        <a:pt x="5852" y="1565"/>
                        <a:pt x="5471" y="1526"/>
                      </a:cubicBezTo>
                      <a:cubicBezTo>
                        <a:pt x="5429" y="1521"/>
                        <a:pt x="5388" y="1519"/>
                        <a:pt x="5347" y="1519"/>
                      </a:cubicBezTo>
                      <a:close/>
                      <a:moveTo>
                        <a:pt x="11556" y="1570"/>
                      </a:moveTo>
                      <a:cubicBezTo>
                        <a:pt x="10290" y="1570"/>
                        <a:pt x="9278" y="1887"/>
                        <a:pt x="8054" y="2312"/>
                      </a:cubicBezTo>
                      <a:cubicBezTo>
                        <a:pt x="7043" y="2661"/>
                        <a:pt x="6068" y="3002"/>
                        <a:pt x="4968" y="3002"/>
                      </a:cubicBezTo>
                      <a:cubicBezTo>
                        <a:pt x="4803" y="3002"/>
                        <a:pt x="4635" y="2995"/>
                        <a:pt x="4464" y="2978"/>
                      </a:cubicBezTo>
                      <a:cubicBezTo>
                        <a:pt x="3340" y="2870"/>
                        <a:pt x="2242" y="2505"/>
                        <a:pt x="1179" y="2233"/>
                      </a:cubicBezTo>
                      <a:cubicBezTo>
                        <a:pt x="777" y="2128"/>
                        <a:pt x="394" y="2038"/>
                        <a:pt x="0" y="1976"/>
                      </a:cubicBezTo>
                      <a:lnTo>
                        <a:pt x="0" y="2666"/>
                      </a:lnTo>
                      <a:cubicBezTo>
                        <a:pt x="136" y="2647"/>
                        <a:pt x="278" y="2639"/>
                        <a:pt x="421" y="2639"/>
                      </a:cubicBezTo>
                      <a:cubicBezTo>
                        <a:pt x="875" y="2639"/>
                        <a:pt x="1350" y="2719"/>
                        <a:pt x="1735" y="2796"/>
                      </a:cubicBezTo>
                      <a:cubicBezTo>
                        <a:pt x="2763" y="3004"/>
                        <a:pt x="3872" y="3194"/>
                        <a:pt x="4969" y="3194"/>
                      </a:cubicBezTo>
                      <a:cubicBezTo>
                        <a:pt x="5443" y="3194"/>
                        <a:pt x="5914" y="3158"/>
                        <a:pt x="6376" y="3073"/>
                      </a:cubicBezTo>
                      <a:cubicBezTo>
                        <a:pt x="7874" y="2797"/>
                        <a:pt x="9451" y="2403"/>
                        <a:pt x="11011" y="2403"/>
                      </a:cubicBezTo>
                      <a:cubicBezTo>
                        <a:pt x="11296" y="2403"/>
                        <a:pt x="11580" y="2416"/>
                        <a:pt x="11863" y="2445"/>
                      </a:cubicBezTo>
                      <a:cubicBezTo>
                        <a:pt x="12846" y="2545"/>
                        <a:pt x="13769" y="2779"/>
                        <a:pt x="14726" y="2946"/>
                      </a:cubicBezTo>
                      <a:lnTo>
                        <a:pt x="14726" y="2373"/>
                      </a:lnTo>
                      <a:cubicBezTo>
                        <a:pt x="13930" y="2045"/>
                        <a:pt x="13122" y="1671"/>
                        <a:pt x="12206" y="1597"/>
                      </a:cubicBezTo>
                      <a:cubicBezTo>
                        <a:pt x="11981" y="1579"/>
                        <a:pt x="11765" y="1570"/>
                        <a:pt x="11556" y="15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24" name="Google Shape;3024;p48"/>
                <p:cNvSpPr/>
                <p:nvPr/>
              </p:nvSpPr>
              <p:spPr>
                <a:xfrm>
                  <a:off x="2523825" y="2496900"/>
                  <a:ext cx="145175" cy="145150"/>
                </a:xfrm>
                <a:custGeom>
                  <a:avLst/>
                  <a:gdLst/>
                  <a:ahLst/>
                  <a:cxnLst/>
                  <a:rect l="l" t="t" r="r" b="b"/>
                  <a:pathLst>
                    <a:path w="5807" h="5806" extrusionOk="0">
                      <a:moveTo>
                        <a:pt x="2903" y="0"/>
                      </a:moveTo>
                      <a:cubicBezTo>
                        <a:pt x="1300" y="0"/>
                        <a:pt x="1" y="1300"/>
                        <a:pt x="1" y="2903"/>
                      </a:cubicBezTo>
                      <a:cubicBezTo>
                        <a:pt x="1" y="4506"/>
                        <a:pt x="1300" y="5806"/>
                        <a:pt x="2903" y="5806"/>
                      </a:cubicBezTo>
                      <a:cubicBezTo>
                        <a:pt x="4507" y="5806"/>
                        <a:pt x="5806" y="4506"/>
                        <a:pt x="5806" y="2903"/>
                      </a:cubicBezTo>
                      <a:cubicBezTo>
                        <a:pt x="5806" y="1300"/>
                        <a:pt x="4507" y="0"/>
                        <a:pt x="29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25" name="Google Shape;3025;p48"/>
                <p:cNvSpPr/>
                <p:nvPr/>
              </p:nvSpPr>
              <p:spPr>
                <a:xfrm>
                  <a:off x="2484825" y="2270100"/>
                  <a:ext cx="209825" cy="597000"/>
                </a:xfrm>
                <a:custGeom>
                  <a:avLst/>
                  <a:gdLst/>
                  <a:ahLst/>
                  <a:cxnLst/>
                  <a:rect l="l" t="t" r="r" b="b"/>
                  <a:pathLst>
                    <a:path w="8393" h="23880" extrusionOk="0">
                      <a:moveTo>
                        <a:pt x="4398" y="8406"/>
                      </a:moveTo>
                      <a:cubicBezTo>
                        <a:pt x="5273" y="8406"/>
                        <a:pt x="6155" y="8719"/>
                        <a:pt x="6854" y="9336"/>
                      </a:cubicBezTo>
                      <a:cubicBezTo>
                        <a:pt x="7628" y="10019"/>
                        <a:pt x="8084" y="10980"/>
                        <a:pt x="8103" y="11976"/>
                      </a:cubicBezTo>
                      <a:cubicBezTo>
                        <a:pt x="8115" y="12676"/>
                        <a:pt x="7916" y="13364"/>
                        <a:pt x="7527" y="13968"/>
                      </a:cubicBezTo>
                      <a:cubicBezTo>
                        <a:pt x="7253" y="14391"/>
                        <a:pt x="6985" y="14728"/>
                        <a:pt x="6567" y="14995"/>
                      </a:cubicBezTo>
                      <a:cubicBezTo>
                        <a:pt x="5740" y="15523"/>
                        <a:pt x="5020" y="15709"/>
                        <a:pt x="4415" y="15709"/>
                      </a:cubicBezTo>
                      <a:cubicBezTo>
                        <a:pt x="3821" y="15709"/>
                        <a:pt x="3338" y="15529"/>
                        <a:pt x="2974" y="15316"/>
                      </a:cubicBezTo>
                      <a:cubicBezTo>
                        <a:pt x="1060" y="14193"/>
                        <a:pt x="456" y="12157"/>
                        <a:pt x="977" y="10839"/>
                      </a:cubicBezTo>
                      <a:cubicBezTo>
                        <a:pt x="1276" y="10080"/>
                        <a:pt x="1707" y="9527"/>
                        <a:pt x="2370" y="9049"/>
                      </a:cubicBezTo>
                      <a:cubicBezTo>
                        <a:pt x="2968" y="8617"/>
                        <a:pt x="3680" y="8406"/>
                        <a:pt x="4398" y="8406"/>
                      </a:cubicBezTo>
                      <a:close/>
                      <a:moveTo>
                        <a:pt x="3140" y="0"/>
                      </a:moveTo>
                      <a:lnTo>
                        <a:pt x="3140" y="278"/>
                      </a:lnTo>
                      <a:lnTo>
                        <a:pt x="4324" y="278"/>
                      </a:lnTo>
                      <a:lnTo>
                        <a:pt x="4324" y="8130"/>
                      </a:lnTo>
                      <a:cubicBezTo>
                        <a:pt x="3575" y="8144"/>
                        <a:pt x="2832" y="8374"/>
                        <a:pt x="2207" y="8825"/>
                      </a:cubicBezTo>
                      <a:cubicBezTo>
                        <a:pt x="1497" y="9337"/>
                        <a:pt x="1039" y="9927"/>
                        <a:pt x="718" y="10739"/>
                      </a:cubicBezTo>
                      <a:cubicBezTo>
                        <a:pt x="0" y="12557"/>
                        <a:pt x="1230" y="14616"/>
                        <a:pt x="2832" y="15558"/>
                      </a:cubicBezTo>
                      <a:cubicBezTo>
                        <a:pt x="3301" y="15834"/>
                        <a:pt x="3802" y="15975"/>
                        <a:pt x="4324" y="15990"/>
                      </a:cubicBezTo>
                      <a:lnTo>
                        <a:pt x="4324" y="23601"/>
                      </a:lnTo>
                      <a:lnTo>
                        <a:pt x="3140" y="23601"/>
                      </a:lnTo>
                      <a:lnTo>
                        <a:pt x="3140" y="23879"/>
                      </a:lnTo>
                      <a:lnTo>
                        <a:pt x="5762" y="23879"/>
                      </a:lnTo>
                      <a:lnTo>
                        <a:pt x="5762" y="23601"/>
                      </a:lnTo>
                      <a:lnTo>
                        <a:pt x="4602" y="23601"/>
                      </a:lnTo>
                      <a:lnTo>
                        <a:pt x="4602" y="15985"/>
                      </a:lnTo>
                      <a:cubicBezTo>
                        <a:pt x="5280" y="15944"/>
                        <a:pt x="5992" y="15695"/>
                        <a:pt x="6715" y="15232"/>
                      </a:cubicBezTo>
                      <a:cubicBezTo>
                        <a:pt x="7204" y="14921"/>
                        <a:pt x="7505" y="14513"/>
                        <a:pt x="7760" y="14119"/>
                      </a:cubicBezTo>
                      <a:cubicBezTo>
                        <a:pt x="8179" y="13470"/>
                        <a:pt x="8393" y="12727"/>
                        <a:pt x="8378" y="11973"/>
                      </a:cubicBezTo>
                      <a:cubicBezTo>
                        <a:pt x="8359" y="10899"/>
                        <a:pt x="7869" y="9863"/>
                        <a:pt x="7036" y="9129"/>
                      </a:cubicBezTo>
                      <a:cubicBezTo>
                        <a:pt x="6340" y="8515"/>
                        <a:pt x="5474" y="8182"/>
                        <a:pt x="4602" y="8136"/>
                      </a:cubicBezTo>
                      <a:lnTo>
                        <a:pt x="4602" y="278"/>
                      </a:lnTo>
                      <a:lnTo>
                        <a:pt x="5762" y="278"/>
                      </a:lnTo>
                      <a:lnTo>
                        <a:pt x="5762" y="0"/>
                      </a:ln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3026" name="Google Shape;3026;p48"/>
              <p:cNvGrpSpPr/>
              <p:nvPr/>
            </p:nvGrpSpPr>
            <p:grpSpPr>
              <a:xfrm rot="-10375406" flipH="1">
                <a:off x="4716099" y="2453389"/>
                <a:ext cx="328987" cy="2363915"/>
                <a:chOff x="3010050" y="1961050"/>
                <a:chExt cx="176600" cy="1268950"/>
              </a:xfrm>
            </p:grpSpPr>
            <p:sp>
              <p:nvSpPr>
                <p:cNvPr id="3027" name="Google Shape;3027;p48"/>
                <p:cNvSpPr/>
                <p:nvPr/>
              </p:nvSpPr>
              <p:spPr>
                <a:xfrm>
                  <a:off x="3010050" y="1961050"/>
                  <a:ext cx="176600" cy="1268950"/>
                </a:xfrm>
                <a:custGeom>
                  <a:avLst/>
                  <a:gdLst/>
                  <a:ahLst/>
                  <a:cxnLst/>
                  <a:rect l="l" t="t" r="r" b="b"/>
                  <a:pathLst>
                    <a:path w="7064" h="50758" extrusionOk="0">
                      <a:moveTo>
                        <a:pt x="1" y="1"/>
                      </a:moveTo>
                      <a:lnTo>
                        <a:pt x="1" y="50758"/>
                      </a:lnTo>
                      <a:lnTo>
                        <a:pt x="7063" y="50758"/>
                      </a:lnTo>
                      <a:lnTo>
                        <a:pt x="70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028" name="Google Shape;3028;p48"/>
                <p:cNvSpPr/>
                <p:nvPr/>
              </p:nvSpPr>
              <p:spPr>
                <a:xfrm>
                  <a:off x="3010050" y="312012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029" name="Google Shape;3029;p48"/>
                <p:cNvSpPr/>
                <p:nvPr/>
              </p:nvSpPr>
              <p:spPr>
                <a:xfrm>
                  <a:off x="3010050" y="2938175"/>
                  <a:ext cx="176600" cy="38650"/>
                </a:xfrm>
                <a:custGeom>
                  <a:avLst/>
                  <a:gdLst/>
                  <a:ahLst/>
                  <a:cxnLst/>
                  <a:rect l="l" t="t" r="r" b="b"/>
                  <a:pathLst>
                    <a:path w="7064" h="1546" extrusionOk="0">
                      <a:moveTo>
                        <a:pt x="1" y="0"/>
                      </a:moveTo>
                      <a:lnTo>
                        <a:pt x="1" y="1546"/>
                      </a:lnTo>
                      <a:lnTo>
                        <a:pt x="7063" y="1546"/>
                      </a:lnTo>
                      <a:lnTo>
                        <a:pt x="7063"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030" name="Google Shape;3030;p48"/>
                <p:cNvSpPr/>
                <p:nvPr/>
              </p:nvSpPr>
              <p:spPr>
                <a:xfrm>
                  <a:off x="3034625" y="314067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031" name="Google Shape;3031;p48"/>
                <p:cNvSpPr/>
                <p:nvPr/>
              </p:nvSpPr>
              <p:spPr>
                <a:xfrm>
                  <a:off x="3010050" y="199667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032" name="Google Shape;3032;p48"/>
                <p:cNvSpPr/>
                <p:nvPr/>
              </p:nvSpPr>
              <p:spPr>
                <a:xfrm>
                  <a:off x="3010050" y="2217250"/>
                  <a:ext cx="176600" cy="38675"/>
                </a:xfrm>
                <a:custGeom>
                  <a:avLst/>
                  <a:gdLst/>
                  <a:ahLst/>
                  <a:cxnLst/>
                  <a:rect l="l" t="t" r="r" b="b"/>
                  <a:pathLst>
                    <a:path w="7064" h="1547" extrusionOk="0">
                      <a:moveTo>
                        <a:pt x="1" y="1"/>
                      </a:moveTo>
                      <a:lnTo>
                        <a:pt x="1" y="1546"/>
                      </a:lnTo>
                      <a:lnTo>
                        <a:pt x="7063" y="1546"/>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3033" name="Google Shape;3033;p48"/>
                <p:cNvSpPr/>
                <p:nvPr/>
              </p:nvSpPr>
              <p:spPr>
                <a:xfrm>
                  <a:off x="3034625" y="201722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034" name="Google Shape;3034;p48"/>
                <p:cNvSpPr/>
                <p:nvPr/>
              </p:nvSpPr>
              <p:spPr>
                <a:xfrm>
                  <a:off x="3034625" y="2312175"/>
                  <a:ext cx="127450" cy="566775"/>
                </a:xfrm>
                <a:custGeom>
                  <a:avLst/>
                  <a:gdLst/>
                  <a:ahLst/>
                  <a:cxnLst/>
                  <a:rect l="l" t="t" r="r" b="b"/>
                  <a:pathLst>
                    <a:path w="5098" h="22671" extrusionOk="0">
                      <a:moveTo>
                        <a:pt x="2549" y="1"/>
                      </a:moveTo>
                      <a:cubicBezTo>
                        <a:pt x="1141" y="1"/>
                        <a:pt x="1" y="1141"/>
                        <a:pt x="1" y="2548"/>
                      </a:cubicBezTo>
                      <a:lnTo>
                        <a:pt x="1" y="20121"/>
                      </a:lnTo>
                      <a:cubicBezTo>
                        <a:pt x="1" y="21529"/>
                        <a:pt x="1141" y="22670"/>
                        <a:pt x="2549" y="22670"/>
                      </a:cubicBezTo>
                      <a:cubicBezTo>
                        <a:pt x="3957" y="22670"/>
                        <a:pt x="5097" y="21528"/>
                        <a:pt x="5097" y="20121"/>
                      </a:cubicBezTo>
                      <a:lnTo>
                        <a:pt x="5097" y="2548"/>
                      </a:lnTo>
                      <a:cubicBezTo>
                        <a:pt x="5097" y="1141"/>
                        <a:pt x="3957" y="1"/>
                        <a:pt x="254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5" name="Google Shape;3035;p48"/>
                <p:cNvSpPr/>
                <p:nvPr/>
              </p:nvSpPr>
              <p:spPr>
                <a:xfrm>
                  <a:off x="3063050" y="2338825"/>
                  <a:ext cx="70625" cy="515700"/>
                </a:xfrm>
                <a:custGeom>
                  <a:avLst/>
                  <a:gdLst/>
                  <a:ahLst/>
                  <a:cxnLst/>
                  <a:rect l="l" t="t" r="r" b="b"/>
                  <a:pathLst>
                    <a:path w="2825" h="20628" extrusionOk="0">
                      <a:moveTo>
                        <a:pt x="1412" y="1"/>
                      </a:moveTo>
                      <a:cubicBezTo>
                        <a:pt x="633" y="1"/>
                        <a:pt x="1" y="633"/>
                        <a:pt x="1" y="1413"/>
                      </a:cubicBezTo>
                      <a:cubicBezTo>
                        <a:pt x="1" y="2098"/>
                        <a:pt x="488" y="2669"/>
                        <a:pt x="1136" y="2798"/>
                      </a:cubicBezTo>
                      <a:lnTo>
                        <a:pt x="1136" y="17831"/>
                      </a:lnTo>
                      <a:cubicBezTo>
                        <a:pt x="488" y="17959"/>
                        <a:pt x="1" y="18530"/>
                        <a:pt x="1" y="19216"/>
                      </a:cubicBezTo>
                      <a:cubicBezTo>
                        <a:pt x="1" y="19996"/>
                        <a:pt x="633" y="20628"/>
                        <a:pt x="1412" y="20628"/>
                      </a:cubicBezTo>
                      <a:cubicBezTo>
                        <a:pt x="2191" y="20628"/>
                        <a:pt x="2824" y="19996"/>
                        <a:pt x="2824" y="19216"/>
                      </a:cubicBezTo>
                      <a:cubicBezTo>
                        <a:pt x="2824" y="18531"/>
                        <a:pt x="2335" y="17959"/>
                        <a:pt x="1687" y="17831"/>
                      </a:cubicBezTo>
                      <a:lnTo>
                        <a:pt x="1687" y="2798"/>
                      </a:lnTo>
                      <a:cubicBezTo>
                        <a:pt x="2335" y="2669"/>
                        <a:pt x="2824" y="2098"/>
                        <a:pt x="2824" y="1413"/>
                      </a:cubicBezTo>
                      <a:cubicBezTo>
                        <a:pt x="2824" y="633"/>
                        <a:pt x="2191" y="1"/>
                        <a:pt x="1412"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036" name="Google Shape;3036;p48"/>
                <p:cNvSpPr/>
                <p:nvPr/>
              </p:nvSpPr>
              <p:spPr>
                <a:xfrm>
                  <a:off x="3073775" y="2348525"/>
                  <a:ext cx="47200" cy="48475"/>
                </a:xfrm>
                <a:custGeom>
                  <a:avLst/>
                  <a:gdLst/>
                  <a:ahLst/>
                  <a:cxnLst/>
                  <a:rect l="l" t="t" r="r" b="b"/>
                  <a:pathLst>
                    <a:path w="1888" h="1939" extrusionOk="0">
                      <a:moveTo>
                        <a:pt x="946" y="141"/>
                      </a:moveTo>
                      <a:cubicBezTo>
                        <a:pt x="1021" y="141"/>
                        <a:pt x="1094" y="153"/>
                        <a:pt x="1168" y="181"/>
                      </a:cubicBezTo>
                      <a:cubicBezTo>
                        <a:pt x="1596" y="328"/>
                        <a:pt x="1749" y="730"/>
                        <a:pt x="1749" y="1028"/>
                      </a:cubicBezTo>
                      <a:cubicBezTo>
                        <a:pt x="1749" y="1291"/>
                        <a:pt x="1713" y="1435"/>
                        <a:pt x="1503" y="1591"/>
                      </a:cubicBezTo>
                      <a:cubicBezTo>
                        <a:pt x="1318" y="1728"/>
                        <a:pt x="1112" y="1800"/>
                        <a:pt x="921" y="1800"/>
                      </a:cubicBezTo>
                      <a:cubicBezTo>
                        <a:pt x="881" y="1800"/>
                        <a:pt x="841" y="1797"/>
                        <a:pt x="803" y="1791"/>
                      </a:cubicBezTo>
                      <a:cubicBezTo>
                        <a:pt x="610" y="1757"/>
                        <a:pt x="361" y="1645"/>
                        <a:pt x="277" y="1500"/>
                      </a:cubicBezTo>
                      <a:cubicBezTo>
                        <a:pt x="172" y="1318"/>
                        <a:pt x="141" y="1030"/>
                        <a:pt x="156" y="827"/>
                      </a:cubicBezTo>
                      <a:cubicBezTo>
                        <a:pt x="171" y="643"/>
                        <a:pt x="240" y="511"/>
                        <a:pt x="397" y="371"/>
                      </a:cubicBezTo>
                      <a:cubicBezTo>
                        <a:pt x="569" y="220"/>
                        <a:pt x="759" y="141"/>
                        <a:pt x="946" y="141"/>
                      </a:cubicBezTo>
                      <a:close/>
                      <a:moveTo>
                        <a:pt x="944" y="0"/>
                      </a:moveTo>
                      <a:cubicBezTo>
                        <a:pt x="723" y="0"/>
                        <a:pt x="503" y="91"/>
                        <a:pt x="305" y="266"/>
                      </a:cubicBezTo>
                      <a:cubicBezTo>
                        <a:pt x="120" y="431"/>
                        <a:pt x="34" y="596"/>
                        <a:pt x="18" y="816"/>
                      </a:cubicBezTo>
                      <a:cubicBezTo>
                        <a:pt x="0" y="1041"/>
                        <a:pt x="38" y="1361"/>
                        <a:pt x="157" y="1568"/>
                      </a:cubicBezTo>
                      <a:cubicBezTo>
                        <a:pt x="268" y="1761"/>
                        <a:pt x="557" y="1889"/>
                        <a:pt x="778" y="1926"/>
                      </a:cubicBezTo>
                      <a:cubicBezTo>
                        <a:pt x="824" y="1934"/>
                        <a:pt x="871" y="1938"/>
                        <a:pt x="919" y="1938"/>
                      </a:cubicBezTo>
                      <a:cubicBezTo>
                        <a:pt x="1141" y="1938"/>
                        <a:pt x="1376" y="1855"/>
                        <a:pt x="1584" y="1700"/>
                      </a:cubicBezTo>
                      <a:cubicBezTo>
                        <a:pt x="1839" y="1511"/>
                        <a:pt x="1887" y="1318"/>
                        <a:pt x="1887" y="1025"/>
                      </a:cubicBezTo>
                      <a:cubicBezTo>
                        <a:pt x="1887" y="571"/>
                        <a:pt x="1622" y="188"/>
                        <a:pt x="1213" y="46"/>
                      </a:cubicBezTo>
                      <a:cubicBezTo>
                        <a:pt x="1124" y="15"/>
                        <a:pt x="1034" y="0"/>
                        <a:pt x="944"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7" name="Google Shape;3037;p48"/>
                <p:cNvSpPr/>
                <p:nvPr/>
              </p:nvSpPr>
              <p:spPr>
                <a:xfrm>
                  <a:off x="3072600" y="2796575"/>
                  <a:ext cx="52000" cy="48725"/>
                </a:xfrm>
                <a:custGeom>
                  <a:avLst/>
                  <a:gdLst/>
                  <a:ahLst/>
                  <a:cxnLst/>
                  <a:rect l="l" t="t" r="r" b="b"/>
                  <a:pathLst>
                    <a:path w="2080" h="1949" extrusionOk="0">
                      <a:moveTo>
                        <a:pt x="1065" y="139"/>
                      </a:moveTo>
                      <a:cubicBezTo>
                        <a:pt x="1225" y="139"/>
                        <a:pt x="1385" y="174"/>
                        <a:pt x="1525" y="248"/>
                      </a:cubicBezTo>
                      <a:cubicBezTo>
                        <a:pt x="1643" y="311"/>
                        <a:pt x="1798" y="431"/>
                        <a:pt x="1859" y="644"/>
                      </a:cubicBezTo>
                      <a:cubicBezTo>
                        <a:pt x="1935" y="915"/>
                        <a:pt x="1903" y="1197"/>
                        <a:pt x="1771" y="1418"/>
                      </a:cubicBezTo>
                      <a:cubicBezTo>
                        <a:pt x="1654" y="1612"/>
                        <a:pt x="1472" y="1740"/>
                        <a:pt x="1245" y="1791"/>
                      </a:cubicBezTo>
                      <a:cubicBezTo>
                        <a:pt x="1190" y="1804"/>
                        <a:pt x="1136" y="1809"/>
                        <a:pt x="1084" y="1809"/>
                      </a:cubicBezTo>
                      <a:cubicBezTo>
                        <a:pt x="805" y="1809"/>
                        <a:pt x="581" y="1650"/>
                        <a:pt x="434" y="1503"/>
                      </a:cubicBezTo>
                      <a:cubicBezTo>
                        <a:pt x="321" y="1390"/>
                        <a:pt x="277" y="1311"/>
                        <a:pt x="242" y="1161"/>
                      </a:cubicBezTo>
                      <a:cubicBezTo>
                        <a:pt x="150" y="766"/>
                        <a:pt x="389" y="311"/>
                        <a:pt x="749" y="189"/>
                      </a:cubicBezTo>
                      <a:cubicBezTo>
                        <a:pt x="850" y="154"/>
                        <a:pt x="957" y="139"/>
                        <a:pt x="1065" y="139"/>
                      </a:cubicBezTo>
                      <a:close/>
                      <a:moveTo>
                        <a:pt x="1067" y="1"/>
                      </a:moveTo>
                      <a:cubicBezTo>
                        <a:pt x="943" y="1"/>
                        <a:pt x="820" y="20"/>
                        <a:pt x="705" y="59"/>
                      </a:cubicBezTo>
                      <a:cubicBezTo>
                        <a:pt x="282" y="203"/>
                        <a:pt x="0" y="733"/>
                        <a:pt x="107" y="1194"/>
                      </a:cubicBezTo>
                      <a:cubicBezTo>
                        <a:pt x="148" y="1367"/>
                        <a:pt x="205" y="1471"/>
                        <a:pt x="335" y="1601"/>
                      </a:cubicBezTo>
                      <a:cubicBezTo>
                        <a:pt x="563" y="1831"/>
                        <a:pt x="819" y="1949"/>
                        <a:pt x="1081" y="1949"/>
                      </a:cubicBezTo>
                      <a:cubicBezTo>
                        <a:pt x="1145" y="1949"/>
                        <a:pt x="1209" y="1941"/>
                        <a:pt x="1276" y="1927"/>
                      </a:cubicBezTo>
                      <a:cubicBezTo>
                        <a:pt x="1542" y="1868"/>
                        <a:pt x="1754" y="1718"/>
                        <a:pt x="1891" y="1490"/>
                      </a:cubicBezTo>
                      <a:cubicBezTo>
                        <a:pt x="2042" y="1237"/>
                        <a:pt x="2080" y="915"/>
                        <a:pt x="1993" y="606"/>
                      </a:cubicBezTo>
                      <a:cubicBezTo>
                        <a:pt x="1934" y="401"/>
                        <a:pt x="1795" y="233"/>
                        <a:pt x="1589" y="125"/>
                      </a:cubicBezTo>
                      <a:cubicBezTo>
                        <a:pt x="1433" y="43"/>
                        <a:pt x="1250" y="1"/>
                        <a:pt x="106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8" name="Google Shape;3038;p48"/>
                <p:cNvSpPr/>
                <p:nvPr/>
              </p:nvSpPr>
              <p:spPr>
                <a:xfrm>
                  <a:off x="3021425" y="2088050"/>
                  <a:ext cx="154850" cy="113700"/>
                </a:xfrm>
                <a:custGeom>
                  <a:avLst/>
                  <a:gdLst/>
                  <a:ahLst/>
                  <a:cxnLst/>
                  <a:rect l="l" t="t" r="r" b="b"/>
                  <a:pathLst>
                    <a:path w="6194" h="4548" extrusionOk="0">
                      <a:moveTo>
                        <a:pt x="1722" y="1"/>
                      </a:moveTo>
                      <a:cubicBezTo>
                        <a:pt x="1704" y="1"/>
                        <a:pt x="1685" y="3"/>
                        <a:pt x="1667" y="8"/>
                      </a:cubicBezTo>
                      <a:cubicBezTo>
                        <a:pt x="1438" y="63"/>
                        <a:pt x="1416" y="357"/>
                        <a:pt x="1409" y="534"/>
                      </a:cubicBezTo>
                      <a:cubicBezTo>
                        <a:pt x="1375" y="1277"/>
                        <a:pt x="1455" y="2038"/>
                        <a:pt x="1503" y="2776"/>
                      </a:cubicBezTo>
                      <a:cubicBezTo>
                        <a:pt x="1529" y="3168"/>
                        <a:pt x="1223" y="4540"/>
                        <a:pt x="1863" y="4545"/>
                      </a:cubicBezTo>
                      <a:cubicBezTo>
                        <a:pt x="2415" y="4457"/>
                        <a:pt x="2179" y="3493"/>
                        <a:pt x="2164" y="3161"/>
                      </a:cubicBezTo>
                      <a:cubicBezTo>
                        <a:pt x="2123" y="2311"/>
                        <a:pt x="2431" y="1299"/>
                        <a:pt x="2153" y="470"/>
                      </a:cubicBezTo>
                      <a:cubicBezTo>
                        <a:pt x="2095" y="298"/>
                        <a:pt x="1933" y="1"/>
                        <a:pt x="1722" y="1"/>
                      </a:cubicBezTo>
                      <a:close/>
                      <a:moveTo>
                        <a:pt x="4213" y="1"/>
                      </a:moveTo>
                      <a:cubicBezTo>
                        <a:pt x="4195" y="1"/>
                        <a:pt x="4176" y="3"/>
                        <a:pt x="4158" y="8"/>
                      </a:cubicBezTo>
                      <a:cubicBezTo>
                        <a:pt x="3929" y="63"/>
                        <a:pt x="3907" y="357"/>
                        <a:pt x="3899" y="534"/>
                      </a:cubicBezTo>
                      <a:cubicBezTo>
                        <a:pt x="3866" y="1277"/>
                        <a:pt x="3946" y="2038"/>
                        <a:pt x="3994" y="2776"/>
                      </a:cubicBezTo>
                      <a:cubicBezTo>
                        <a:pt x="4020" y="3168"/>
                        <a:pt x="3714" y="4540"/>
                        <a:pt x="4353" y="4545"/>
                      </a:cubicBezTo>
                      <a:cubicBezTo>
                        <a:pt x="4906" y="4457"/>
                        <a:pt x="4671" y="3493"/>
                        <a:pt x="4655" y="3161"/>
                      </a:cubicBezTo>
                      <a:cubicBezTo>
                        <a:pt x="4614" y="2311"/>
                        <a:pt x="4922" y="1299"/>
                        <a:pt x="4644" y="470"/>
                      </a:cubicBezTo>
                      <a:cubicBezTo>
                        <a:pt x="4586" y="298"/>
                        <a:pt x="4424" y="1"/>
                        <a:pt x="4213" y="1"/>
                      </a:cubicBezTo>
                      <a:close/>
                      <a:moveTo>
                        <a:pt x="3133" y="3"/>
                      </a:moveTo>
                      <a:cubicBezTo>
                        <a:pt x="2491" y="8"/>
                        <a:pt x="2799" y="1379"/>
                        <a:pt x="2774" y="1771"/>
                      </a:cubicBezTo>
                      <a:cubicBezTo>
                        <a:pt x="2725" y="2511"/>
                        <a:pt x="2645" y="3271"/>
                        <a:pt x="2678" y="4013"/>
                      </a:cubicBezTo>
                      <a:cubicBezTo>
                        <a:pt x="2687" y="4191"/>
                        <a:pt x="2708" y="4484"/>
                        <a:pt x="2936" y="4540"/>
                      </a:cubicBezTo>
                      <a:cubicBezTo>
                        <a:pt x="2955" y="4544"/>
                        <a:pt x="2974" y="4546"/>
                        <a:pt x="2992" y="4546"/>
                      </a:cubicBezTo>
                      <a:cubicBezTo>
                        <a:pt x="3203" y="4546"/>
                        <a:pt x="3366" y="4250"/>
                        <a:pt x="3423" y="4078"/>
                      </a:cubicBezTo>
                      <a:cubicBezTo>
                        <a:pt x="3701" y="3249"/>
                        <a:pt x="3393" y="2238"/>
                        <a:pt x="3434" y="1385"/>
                      </a:cubicBezTo>
                      <a:cubicBezTo>
                        <a:pt x="3449" y="1057"/>
                        <a:pt x="3685" y="91"/>
                        <a:pt x="3133" y="3"/>
                      </a:cubicBezTo>
                      <a:close/>
                      <a:moveTo>
                        <a:pt x="5625" y="3"/>
                      </a:moveTo>
                      <a:cubicBezTo>
                        <a:pt x="4983" y="8"/>
                        <a:pt x="5291" y="1379"/>
                        <a:pt x="5266" y="1771"/>
                      </a:cubicBezTo>
                      <a:cubicBezTo>
                        <a:pt x="5218" y="2511"/>
                        <a:pt x="5137" y="3271"/>
                        <a:pt x="5171" y="4013"/>
                      </a:cubicBezTo>
                      <a:cubicBezTo>
                        <a:pt x="5179" y="4191"/>
                        <a:pt x="5200" y="4484"/>
                        <a:pt x="5428" y="4540"/>
                      </a:cubicBezTo>
                      <a:cubicBezTo>
                        <a:pt x="5447" y="4544"/>
                        <a:pt x="5466" y="4546"/>
                        <a:pt x="5484" y="4546"/>
                      </a:cubicBezTo>
                      <a:cubicBezTo>
                        <a:pt x="5696" y="4546"/>
                        <a:pt x="5858" y="4250"/>
                        <a:pt x="5915" y="4078"/>
                      </a:cubicBezTo>
                      <a:cubicBezTo>
                        <a:pt x="6193" y="3249"/>
                        <a:pt x="5885" y="2238"/>
                        <a:pt x="5926" y="1385"/>
                      </a:cubicBezTo>
                      <a:cubicBezTo>
                        <a:pt x="5940" y="1057"/>
                        <a:pt x="6176" y="91"/>
                        <a:pt x="5625" y="3"/>
                      </a:cubicBezTo>
                      <a:close/>
                      <a:moveTo>
                        <a:pt x="641" y="4"/>
                      </a:moveTo>
                      <a:cubicBezTo>
                        <a:pt x="0" y="9"/>
                        <a:pt x="307" y="1380"/>
                        <a:pt x="282" y="1772"/>
                      </a:cubicBezTo>
                      <a:cubicBezTo>
                        <a:pt x="233" y="2510"/>
                        <a:pt x="153" y="3271"/>
                        <a:pt x="186" y="4014"/>
                      </a:cubicBezTo>
                      <a:cubicBezTo>
                        <a:pt x="195" y="4192"/>
                        <a:pt x="216" y="4485"/>
                        <a:pt x="444" y="4541"/>
                      </a:cubicBezTo>
                      <a:cubicBezTo>
                        <a:pt x="463" y="4545"/>
                        <a:pt x="482" y="4548"/>
                        <a:pt x="500" y="4548"/>
                      </a:cubicBezTo>
                      <a:cubicBezTo>
                        <a:pt x="711" y="4548"/>
                        <a:pt x="874" y="4251"/>
                        <a:pt x="931" y="4079"/>
                      </a:cubicBezTo>
                      <a:cubicBezTo>
                        <a:pt x="1209" y="3250"/>
                        <a:pt x="902" y="2238"/>
                        <a:pt x="941" y="1388"/>
                      </a:cubicBezTo>
                      <a:cubicBezTo>
                        <a:pt x="957" y="1057"/>
                        <a:pt x="1193" y="91"/>
                        <a:pt x="641" y="4"/>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9" name="Google Shape;3039;p48"/>
                <p:cNvSpPr/>
                <p:nvPr/>
              </p:nvSpPr>
              <p:spPr>
                <a:xfrm>
                  <a:off x="3021425" y="2992675"/>
                  <a:ext cx="154800" cy="113675"/>
                </a:xfrm>
                <a:custGeom>
                  <a:avLst/>
                  <a:gdLst/>
                  <a:ahLst/>
                  <a:cxnLst/>
                  <a:rect l="l" t="t" r="r" b="b"/>
                  <a:pathLst>
                    <a:path w="6192" h="4547" extrusionOk="0">
                      <a:moveTo>
                        <a:pt x="2991" y="1"/>
                      </a:moveTo>
                      <a:cubicBezTo>
                        <a:pt x="2973" y="1"/>
                        <a:pt x="2954" y="3"/>
                        <a:pt x="2935" y="8"/>
                      </a:cubicBezTo>
                      <a:cubicBezTo>
                        <a:pt x="2706" y="63"/>
                        <a:pt x="2685" y="356"/>
                        <a:pt x="2677" y="534"/>
                      </a:cubicBezTo>
                      <a:cubicBezTo>
                        <a:pt x="2644" y="1277"/>
                        <a:pt x="2724" y="2038"/>
                        <a:pt x="2773" y="2776"/>
                      </a:cubicBezTo>
                      <a:cubicBezTo>
                        <a:pt x="2797" y="3168"/>
                        <a:pt x="2491" y="4539"/>
                        <a:pt x="3132" y="4545"/>
                      </a:cubicBezTo>
                      <a:cubicBezTo>
                        <a:pt x="3685" y="4457"/>
                        <a:pt x="3449" y="3491"/>
                        <a:pt x="3432" y="3162"/>
                      </a:cubicBezTo>
                      <a:cubicBezTo>
                        <a:pt x="3393" y="2310"/>
                        <a:pt x="3700" y="1299"/>
                        <a:pt x="3422" y="470"/>
                      </a:cubicBezTo>
                      <a:cubicBezTo>
                        <a:pt x="3364" y="297"/>
                        <a:pt x="3202" y="1"/>
                        <a:pt x="2991" y="1"/>
                      </a:cubicBezTo>
                      <a:close/>
                      <a:moveTo>
                        <a:pt x="5483" y="1"/>
                      </a:moveTo>
                      <a:cubicBezTo>
                        <a:pt x="5465" y="1"/>
                        <a:pt x="5446" y="3"/>
                        <a:pt x="5427" y="8"/>
                      </a:cubicBezTo>
                      <a:cubicBezTo>
                        <a:pt x="5198" y="63"/>
                        <a:pt x="5177" y="356"/>
                        <a:pt x="5169" y="534"/>
                      </a:cubicBezTo>
                      <a:cubicBezTo>
                        <a:pt x="5136" y="1277"/>
                        <a:pt x="5217" y="2038"/>
                        <a:pt x="5265" y="2776"/>
                      </a:cubicBezTo>
                      <a:cubicBezTo>
                        <a:pt x="5289" y="3168"/>
                        <a:pt x="4983" y="4539"/>
                        <a:pt x="5624" y="4545"/>
                      </a:cubicBezTo>
                      <a:cubicBezTo>
                        <a:pt x="6176" y="4457"/>
                        <a:pt x="5940" y="3491"/>
                        <a:pt x="5925" y="3162"/>
                      </a:cubicBezTo>
                      <a:cubicBezTo>
                        <a:pt x="5885" y="2310"/>
                        <a:pt x="6192" y="1299"/>
                        <a:pt x="5914" y="470"/>
                      </a:cubicBezTo>
                      <a:cubicBezTo>
                        <a:pt x="5856" y="297"/>
                        <a:pt x="5694" y="1"/>
                        <a:pt x="5483" y="1"/>
                      </a:cubicBezTo>
                      <a:close/>
                      <a:moveTo>
                        <a:pt x="1864" y="2"/>
                      </a:moveTo>
                      <a:cubicBezTo>
                        <a:pt x="1223" y="8"/>
                        <a:pt x="1530" y="1379"/>
                        <a:pt x="1505" y="1771"/>
                      </a:cubicBezTo>
                      <a:cubicBezTo>
                        <a:pt x="1457" y="2510"/>
                        <a:pt x="1377" y="3271"/>
                        <a:pt x="1410" y="4013"/>
                      </a:cubicBezTo>
                      <a:cubicBezTo>
                        <a:pt x="1417" y="4191"/>
                        <a:pt x="1439" y="4484"/>
                        <a:pt x="1668" y="4539"/>
                      </a:cubicBezTo>
                      <a:cubicBezTo>
                        <a:pt x="1687" y="4544"/>
                        <a:pt x="1705" y="4546"/>
                        <a:pt x="1723" y="4546"/>
                      </a:cubicBezTo>
                      <a:cubicBezTo>
                        <a:pt x="1935" y="4546"/>
                        <a:pt x="2096" y="4250"/>
                        <a:pt x="2154" y="4077"/>
                      </a:cubicBezTo>
                      <a:cubicBezTo>
                        <a:pt x="2432" y="3248"/>
                        <a:pt x="2123" y="2238"/>
                        <a:pt x="2165" y="1385"/>
                      </a:cubicBezTo>
                      <a:cubicBezTo>
                        <a:pt x="2179" y="1056"/>
                        <a:pt x="2415" y="91"/>
                        <a:pt x="1864" y="2"/>
                      </a:cubicBezTo>
                      <a:close/>
                      <a:moveTo>
                        <a:pt x="4356" y="2"/>
                      </a:moveTo>
                      <a:cubicBezTo>
                        <a:pt x="3714" y="8"/>
                        <a:pt x="4021" y="1379"/>
                        <a:pt x="3995" y="1771"/>
                      </a:cubicBezTo>
                      <a:cubicBezTo>
                        <a:pt x="3947" y="2510"/>
                        <a:pt x="3867" y="3271"/>
                        <a:pt x="3901" y="4013"/>
                      </a:cubicBezTo>
                      <a:cubicBezTo>
                        <a:pt x="3908" y="4191"/>
                        <a:pt x="3930" y="4484"/>
                        <a:pt x="4159" y="4539"/>
                      </a:cubicBezTo>
                      <a:cubicBezTo>
                        <a:pt x="4178" y="4544"/>
                        <a:pt x="4196" y="4546"/>
                        <a:pt x="4214" y="4546"/>
                      </a:cubicBezTo>
                      <a:cubicBezTo>
                        <a:pt x="4425" y="4546"/>
                        <a:pt x="4587" y="4250"/>
                        <a:pt x="4645" y="4077"/>
                      </a:cubicBezTo>
                      <a:cubicBezTo>
                        <a:pt x="4923" y="3248"/>
                        <a:pt x="4614" y="2238"/>
                        <a:pt x="4656" y="1385"/>
                      </a:cubicBezTo>
                      <a:cubicBezTo>
                        <a:pt x="4671" y="1056"/>
                        <a:pt x="4906" y="91"/>
                        <a:pt x="4356" y="2"/>
                      </a:cubicBezTo>
                      <a:close/>
                      <a:moveTo>
                        <a:pt x="502" y="2"/>
                      </a:moveTo>
                      <a:cubicBezTo>
                        <a:pt x="483" y="2"/>
                        <a:pt x="465" y="4"/>
                        <a:pt x="446" y="9"/>
                      </a:cubicBezTo>
                      <a:cubicBezTo>
                        <a:pt x="217" y="65"/>
                        <a:pt x="196" y="357"/>
                        <a:pt x="187" y="536"/>
                      </a:cubicBezTo>
                      <a:cubicBezTo>
                        <a:pt x="154" y="1277"/>
                        <a:pt x="234" y="2039"/>
                        <a:pt x="283" y="2778"/>
                      </a:cubicBezTo>
                      <a:cubicBezTo>
                        <a:pt x="308" y="3169"/>
                        <a:pt x="0" y="4542"/>
                        <a:pt x="642" y="4547"/>
                      </a:cubicBezTo>
                      <a:cubicBezTo>
                        <a:pt x="1193" y="4457"/>
                        <a:pt x="957" y="3491"/>
                        <a:pt x="944" y="3163"/>
                      </a:cubicBezTo>
                      <a:cubicBezTo>
                        <a:pt x="902" y="2311"/>
                        <a:pt x="1211" y="1301"/>
                        <a:pt x="933" y="472"/>
                      </a:cubicBezTo>
                      <a:cubicBezTo>
                        <a:pt x="875" y="299"/>
                        <a:pt x="712" y="2"/>
                        <a:pt x="502" y="2"/>
                      </a:cubicBez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grpSp>
          <p:nvGrpSpPr>
            <p:cNvPr id="3040" name="Google Shape;3040;p48"/>
            <p:cNvGrpSpPr/>
            <p:nvPr/>
          </p:nvGrpSpPr>
          <p:grpSpPr>
            <a:xfrm>
              <a:off x="5937753" y="3294743"/>
              <a:ext cx="1595161" cy="1533840"/>
              <a:chOff x="5937753" y="2080716"/>
              <a:chExt cx="2584541" cy="2747867"/>
            </a:xfrm>
          </p:grpSpPr>
          <p:sp>
            <p:nvSpPr>
              <p:cNvPr id="3041" name="Google Shape;3041;p48"/>
              <p:cNvSpPr/>
              <p:nvPr/>
            </p:nvSpPr>
            <p:spPr>
              <a:xfrm rot="1827462">
                <a:off x="7838130" y="2112924"/>
                <a:ext cx="430973" cy="1116295"/>
              </a:xfrm>
              <a:custGeom>
                <a:avLst/>
                <a:gdLst/>
                <a:ahLst/>
                <a:cxnLst/>
                <a:rect l="l" t="t" r="r" b="b"/>
                <a:pathLst>
                  <a:path w="17239" h="44652" extrusionOk="0">
                    <a:moveTo>
                      <a:pt x="2289" y="0"/>
                    </a:moveTo>
                    <a:lnTo>
                      <a:pt x="2289" y="0"/>
                    </a:lnTo>
                    <a:cubicBezTo>
                      <a:pt x="1923" y="6332"/>
                      <a:pt x="6177" y="8597"/>
                      <a:pt x="7384" y="9111"/>
                    </a:cubicBezTo>
                    <a:cubicBezTo>
                      <a:pt x="7832" y="10134"/>
                      <a:pt x="8223" y="11159"/>
                      <a:pt x="8558" y="12188"/>
                    </a:cubicBezTo>
                    <a:cubicBezTo>
                      <a:pt x="7693" y="10704"/>
                      <a:pt x="5979" y="9040"/>
                      <a:pt x="2647" y="9040"/>
                    </a:cubicBezTo>
                    <a:cubicBezTo>
                      <a:pt x="1859" y="9040"/>
                      <a:pt x="980" y="9133"/>
                      <a:pt x="0" y="9344"/>
                    </a:cubicBezTo>
                    <a:cubicBezTo>
                      <a:pt x="2399" y="13895"/>
                      <a:pt x="6017" y="14585"/>
                      <a:pt x="7992" y="14585"/>
                    </a:cubicBezTo>
                    <a:cubicBezTo>
                      <a:pt x="8558" y="14585"/>
                      <a:pt x="8989" y="14528"/>
                      <a:pt x="9217" y="14489"/>
                    </a:cubicBezTo>
                    <a:cubicBezTo>
                      <a:pt x="9745" y="16630"/>
                      <a:pt x="10031" y="18776"/>
                      <a:pt x="10078" y="20924"/>
                    </a:cubicBezTo>
                    <a:cubicBezTo>
                      <a:pt x="9600" y="18986"/>
                      <a:pt x="7992" y="15876"/>
                      <a:pt x="2599" y="15876"/>
                    </a:cubicBezTo>
                    <a:cubicBezTo>
                      <a:pt x="2345" y="15876"/>
                      <a:pt x="2082" y="15883"/>
                      <a:pt x="1811" y="15897"/>
                    </a:cubicBezTo>
                    <a:cubicBezTo>
                      <a:pt x="3907" y="22107"/>
                      <a:pt x="8956" y="22442"/>
                      <a:pt x="10064" y="22442"/>
                    </a:cubicBezTo>
                    <a:cubicBezTo>
                      <a:pt x="10067" y="22442"/>
                      <a:pt x="10071" y="22442"/>
                      <a:pt x="10074" y="22442"/>
                    </a:cubicBezTo>
                    <a:lnTo>
                      <a:pt x="10074" y="22442"/>
                    </a:lnTo>
                    <a:cubicBezTo>
                      <a:pt x="10011" y="24570"/>
                      <a:pt x="9710" y="26700"/>
                      <a:pt x="9178" y="28825"/>
                    </a:cubicBezTo>
                    <a:cubicBezTo>
                      <a:pt x="9266" y="27011"/>
                      <a:pt x="8773" y="22512"/>
                      <a:pt x="1970" y="21605"/>
                    </a:cubicBezTo>
                    <a:lnTo>
                      <a:pt x="1970" y="21605"/>
                    </a:lnTo>
                    <a:cubicBezTo>
                      <a:pt x="2922" y="28330"/>
                      <a:pt x="8145" y="29437"/>
                      <a:pt x="8982" y="29572"/>
                    </a:cubicBezTo>
                    <a:cubicBezTo>
                      <a:pt x="8828" y="30127"/>
                      <a:pt x="8660" y="30683"/>
                      <a:pt x="8472" y="31237"/>
                    </a:cubicBezTo>
                    <a:cubicBezTo>
                      <a:pt x="6995" y="35655"/>
                      <a:pt x="4538" y="39884"/>
                      <a:pt x="1172" y="43808"/>
                    </a:cubicBezTo>
                    <a:cubicBezTo>
                      <a:pt x="743" y="44309"/>
                      <a:pt x="685" y="44372"/>
                      <a:pt x="798" y="44544"/>
                    </a:cubicBezTo>
                    <a:cubicBezTo>
                      <a:pt x="800" y="44548"/>
                      <a:pt x="804" y="44550"/>
                      <a:pt x="806" y="44554"/>
                    </a:cubicBezTo>
                    <a:cubicBezTo>
                      <a:pt x="853" y="44618"/>
                      <a:pt x="926" y="44652"/>
                      <a:pt x="1000" y="44652"/>
                    </a:cubicBezTo>
                    <a:cubicBezTo>
                      <a:pt x="1047" y="44652"/>
                      <a:pt x="1093" y="44639"/>
                      <a:pt x="1136" y="44612"/>
                    </a:cubicBezTo>
                    <a:cubicBezTo>
                      <a:pt x="1183" y="44581"/>
                      <a:pt x="1213" y="44540"/>
                      <a:pt x="1230" y="44493"/>
                    </a:cubicBezTo>
                    <a:cubicBezTo>
                      <a:pt x="1275" y="44434"/>
                      <a:pt x="1404" y="44282"/>
                      <a:pt x="1543" y="44121"/>
                    </a:cubicBezTo>
                    <a:cubicBezTo>
                      <a:pt x="4951" y="40149"/>
                      <a:pt x="7439" y="35865"/>
                      <a:pt x="8937" y="31391"/>
                    </a:cubicBezTo>
                    <a:cubicBezTo>
                      <a:pt x="9096" y="30910"/>
                      <a:pt x="9246" y="30427"/>
                      <a:pt x="9383" y="29946"/>
                    </a:cubicBezTo>
                    <a:cubicBezTo>
                      <a:pt x="9486" y="29953"/>
                      <a:pt x="9615" y="29958"/>
                      <a:pt x="9765" y="29958"/>
                    </a:cubicBezTo>
                    <a:cubicBezTo>
                      <a:pt x="11508" y="29958"/>
                      <a:pt x="16140" y="29299"/>
                      <a:pt x="16633" y="22315"/>
                    </a:cubicBezTo>
                    <a:lnTo>
                      <a:pt x="16633" y="22315"/>
                    </a:lnTo>
                    <a:cubicBezTo>
                      <a:pt x="12971" y="23066"/>
                      <a:pt x="11089" y="25006"/>
                      <a:pt x="10123" y="26736"/>
                    </a:cubicBezTo>
                    <a:cubicBezTo>
                      <a:pt x="10354" y="25405"/>
                      <a:pt x="10502" y="24075"/>
                      <a:pt x="10553" y="22741"/>
                    </a:cubicBezTo>
                    <a:cubicBezTo>
                      <a:pt x="11684" y="22618"/>
                      <a:pt x="17239" y="21622"/>
                      <a:pt x="16355" y="13900"/>
                    </a:cubicBezTo>
                    <a:lnTo>
                      <a:pt x="16355" y="13900"/>
                    </a:lnTo>
                    <a:cubicBezTo>
                      <a:pt x="12398" y="15514"/>
                      <a:pt x="11013" y="18225"/>
                      <a:pt x="10545" y="20224"/>
                    </a:cubicBezTo>
                    <a:cubicBezTo>
                      <a:pt x="10461" y="18381"/>
                      <a:pt x="10203" y="16537"/>
                      <a:pt x="9769" y="14700"/>
                    </a:cubicBezTo>
                    <a:cubicBezTo>
                      <a:pt x="10974" y="14356"/>
                      <a:pt x="16110" y="12433"/>
                      <a:pt x="14043" y="5064"/>
                    </a:cubicBezTo>
                    <a:lnTo>
                      <a:pt x="14043" y="5064"/>
                    </a:lnTo>
                    <a:cubicBezTo>
                      <a:pt x="9980" y="7537"/>
                      <a:pt x="9276" y="10850"/>
                      <a:pt x="9289" y="12894"/>
                    </a:cubicBezTo>
                    <a:cubicBezTo>
                      <a:pt x="8892" y="11558"/>
                      <a:pt x="8401" y="10226"/>
                      <a:pt x="7822" y="8896"/>
                    </a:cubicBezTo>
                    <a:cubicBezTo>
                      <a:pt x="8253" y="7537"/>
                      <a:pt x="9340" y="2429"/>
                      <a:pt x="2289"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nvGrpSpPr>
              <p:cNvPr id="3042" name="Google Shape;3042;p48"/>
              <p:cNvGrpSpPr/>
              <p:nvPr/>
            </p:nvGrpSpPr>
            <p:grpSpPr>
              <a:xfrm rot="-5400000">
                <a:off x="6896308" y="2665835"/>
                <a:ext cx="543920" cy="2461031"/>
                <a:chOff x="3416200" y="1908925"/>
                <a:chExt cx="291975" cy="1321075"/>
              </a:xfrm>
            </p:grpSpPr>
            <p:sp>
              <p:nvSpPr>
                <p:cNvPr id="3043" name="Google Shape;3043;p48"/>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44" name="Google Shape;3044;p48"/>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45" name="Google Shape;3045;p48"/>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46" name="Google Shape;3046;p48"/>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47" name="Google Shape;3047;p48"/>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48" name="Google Shape;3048;p48"/>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49" name="Google Shape;3049;p48"/>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50" name="Google Shape;3050;p48"/>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51" name="Google Shape;3051;p48"/>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52" name="Google Shape;3052;p48"/>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53" name="Google Shape;3053;p48"/>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54" name="Google Shape;3054;p48"/>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55" name="Google Shape;3055;p48"/>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3056" name="Google Shape;3056;p48"/>
              <p:cNvGrpSpPr/>
              <p:nvPr/>
            </p:nvGrpSpPr>
            <p:grpSpPr>
              <a:xfrm>
                <a:off x="6154034" y="4168291"/>
                <a:ext cx="2244746" cy="660292"/>
                <a:chOff x="5131550" y="1719550"/>
                <a:chExt cx="999575" cy="294025"/>
              </a:xfrm>
            </p:grpSpPr>
            <p:sp>
              <p:nvSpPr>
                <p:cNvPr id="3057" name="Google Shape;3057;p48"/>
                <p:cNvSpPr/>
                <p:nvPr/>
              </p:nvSpPr>
              <p:spPr>
                <a:xfrm>
                  <a:off x="5131550" y="1719550"/>
                  <a:ext cx="999575" cy="294025"/>
                </a:xfrm>
                <a:custGeom>
                  <a:avLst/>
                  <a:gdLst/>
                  <a:ahLst/>
                  <a:cxnLst/>
                  <a:rect l="l" t="t" r="r" b="b"/>
                  <a:pathLst>
                    <a:path w="39983" h="11761" extrusionOk="0">
                      <a:moveTo>
                        <a:pt x="1" y="0"/>
                      </a:moveTo>
                      <a:lnTo>
                        <a:pt x="1" y="582"/>
                      </a:lnTo>
                      <a:cubicBezTo>
                        <a:pt x="1" y="729"/>
                        <a:pt x="26" y="870"/>
                        <a:pt x="75" y="1001"/>
                      </a:cubicBezTo>
                      <a:cubicBezTo>
                        <a:pt x="246" y="1477"/>
                        <a:pt x="702" y="1819"/>
                        <a:pt x="1239" y="1819"/>
                      </a:cubicBezTo>
                      <a:lnTo>
                        <a:pt x="33911" y="1819"/>
                      </a:lnTo>
                      <a:cubicBezTo>
                        <a:pt x="36089" y="1819"/>
                        <a:pt x="37929" y="3535"/>
                        <a:pt x="37970" y="5715"/>
                      </a:cubicBezTo>
                      <a:cubicBezTo>
                        <a:pt x="37988" y="6839"/>
                        <a:pt x="37540" y="7859"/>
                        <a:pt x="36806" y="8592"/>
                      </a:cubicBezTo>
                      <a:cubicBezTo>
                        <a:pt x="36087" y="9311"/>
                        <a:pt x="35096" y="9755"/>
                        <a:pt x="33999" y="9755"/>
                      </a:cubicBezTo>
                      <a:lnTo>
                        <a:pt x="1239" y="9755"/>
                      </a:lnTo>
                      <a:cubicBezTo>
                        <a:pt x="635" y="9755"/>
                        <a:pt x="132" y="10188"/>
                        <a:pt x="23" y="10759"/>
                      </a:cubicBezTo>
                      <a:cubicBezTo>
                        <a:pt x="7" y="10835"/>
                        <a:pt x="1" y="10914"/>
                        <a:pt x="1" y="10993"/>
                      </a:cubicBezTo>
                      <a:lnTo>
                        <a:pt x="1" y="11760"/>
                      </a:lnTo>
                      <a:lnTo>
                        <a:pt x="33966" y="11760"/>
                      </a:lnTo>
                      <a:cubicBezTo>
                        <a:pt x="37168" y="11760"/>
                        <a:pt x="39855" y="9239"/>
                        <a:pt x="39939" y="6037"/>
                      </a:cubicBezTo>
                      <a:cubicBezTo>
                        <a:pt x="39982" y="4352"/>
                        <a:pt x="39317" y="2822"/>
                        <a:pt x="38220" y="1722"/>
                      </a:cubicBezTo>
                      <a:cubicBezTo>
                        <a:pt x="37155" y="658"/>
                        <a:pt x="35686" y="0"/>
                        <a:pt x="34061"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058" name="Google Shape;3058;p48"/>
                <p:cNvSpPr/>
                <p:nvPr/>
              </p:nvSpPr>
              <p:spPr>
                <a:xfrm>
                  <a:off x="5132125" y="1744575"/>
                  <a:ext cx="976475" cy="243975"/>
                </a:xfrm>
                <a:custGeom>
                  <a:avLst/>
                  <a:gdLst/>
                  <a:ahLst/>
                  <a:cxnLst/>
                  <a:rect l="l" t="t" r="r" b="b"/>
                  <a:pathLst>
                    <a:path w="39059" h="9759" extrusionOk="0">
                      <a:moveTo>
                        <a:pt x="52" y="0"/>
                      </a:moveTo>
                      <a:cubicBezTo>
                        <a:pt x="223" y="476"/>
                        <a:pt x="679" y="818"/>
                        <a:pt x="1216" y="818"/>
                      </a:cubicBezTo>
                      <a:lnTo>
                        <a:pt x="33888" y="818"/>
                      </a:lnTo>
                      <a:cubicBezTo>
                        <a:pt x="36066" y="818"/>
                        <a:pt x="37906" y="2534"/>
                        <a:pt x="37947" y="4714"/>
                      </a:cubicBezTo>
                      <a:cubicBezTo>
                        <a:pt x="37965" y="5838"/>
                        <a:pt x="37517" y="6858"/>
                        <a:pt x="36783" y="7591"/>
                      </a:cubicBezTo>
                      <a:cubicBezTo>
                        <a:pt x="36064" y="8310"/>
                        <a:pt x="35073" y="8754"/>
                        <a:pt x="33976" y="8754"/>
                      </a:cubicBezTo>
                      <a:lnTo>
                        <a:pt x="1216" y="8754"/>
                      </a:lnTo>
                      <a:cubicBezTo>
                        <a:pt x="612" y="8754"/>
                        <a:pt x="109" y="9187"/>
                        <a:pt x="0" y="9758"/>
                      </a:cubicBezTo>
                      <a:lnTo>
                        <a:pt x="34066" y="9758"/>
                      </a:lnTo>
                      <a:cubicBezTo>
                        <a:pt x="36724" y="9758"/>
                        <a:pt x="38953" y="7666"/>
                        <a:pt x="39023" y="5009"/>
                      </a:cubicBezTo>
                      <a:cubicBezTo>
                        <a:pt x="39059" y="3610"/>
                        <a:pt x="38507" y="2343"/>
                        <a:pt x="37596" y="1429"/>
                      </a:cubicBezTo>
                      <a:cubicBezTo>
                        <a:pt x="36712" y="547"/>
                        <a:pt x="35493" y="0"/>
                        <a:pt x="3414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59" name="Google Shape;3059;p48"/>
                <p:cNvSpPr/>
                <p:nvPr/>
              </p:nvSpPr>
              <p:spPr>
                <a:xfrm>
                  <a:off x="5183175" y="1765000"/>
                  <a:ext cx="897625" cy="198425"/>
                </a:xfrm>
                <a:custGeom>
                  <a:avLst/>
                  <a:gdLst/>
                  <a:ahLst/>
                  <a:cxnLst/>
                  <a:rect l="l" t="t" r="r" b="b"/>
                  <a:pathLst>
                    <a:path w="35905" h="7937" extrusionOk="0">
                      <a:moveTo>
                        <a:pt x="0" y="1"/>
                      </a:moveTo>
                      <a:lnTo>
                        <a:pt x="0" y="7937"/>
                      </a:lnTo>
                      <a:lnTo>
                        <a:pt x="31936" y="7937"/>
                      </a:lnTo>
                      <a:cubicBezTo>
                        <a:pt x="33032" y="7937"/>
                        <a:pt x="34023" y="7494"/>
                        <a:pt x="34743" y="6775"/>
                      </a:cubicBezTo>
                      <a:cubicBezTo>
                        <a:pt x="35065" y="6454"/>
                        <a:pt x="35329" y="6080"/>
                        <a:pt x="35525" y="5665"/>
                      </a:cubicBezTo>
                      <a:cubicBezTo>
                        <a:pt x="35770" y="5151"/>
                        <a:pt x="35905" y="4577"/>
                        <a:pt x="35905" y="3970"/>
                      </a:cubicBezTo>
                      <a:cubicBezTo>
                        <a:pt x="35905" y="1779"/>
                        <a:pt x="34126" y="2"/>
                        <a:pt x="319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060" name="Google Shape;3060;p48"/>
                <p:cNvSpPr/>
                <p:nvPr/>
              </p:nvSpPr>
              <p:spPr>
                <a:xfrm>
                  <a:off x="5183125" y="1795975"/>
                  <a:ext cx="785225" cy="125200"/>
                </a:xfrm>
                <a:custGeom>
                  <a:avLst/>
                  <a:gdLst/>
                  <a:ahLst/>
                  <a:cxnLst/>
                  <a:rect l="l" t="t" r="r" b="b"/>
                  <a:pathLst>
                    <a:path w="31409" h="5008" extrusionOk="0">
                      <a:moveTo>
                        <a:pt x="1" y="0"/>
                      </a:moveTo>
                      <a:lnTo>
                        <a:pt x="1" y="349"/>
                      </a:lnTo>
                      <a:lnTo>
                        <a:pt x="28371" y="349"/>
                      </a:lnTo>
                      <a:cubicBezTo>
                        <a:pt x="28379" y="349"/>
                        <a:pt x="28386" y="342"/>
                        <a:pt x="28386" y="334"/>
                      </a:cubicBezTo>
                      <a:lnTo>
                        <a:pt x="28386" y="14"/>
                      </a:lnTo>
                      <a:cubicBezTo>
                        <a:pt x="28386" y="7"/>
                        <a:pt x="28379" y="0"/>
                        <a:pt x="28371" y="0"/>
                      </a:cubicBezTo>
                      <a:close/>
                      <a:moveTo>
                        <a:pt x="2" y="1553"/>
                      </a:moveTo>
                      <a:lnTo>
                        <a:pt x="2" y="1902"/>
                      </a:lnTo>
                      <a:lnTo>
                        <a:pt x="31394" y="1902"/>
                      </a:lnTo>
                      <a:cubicBezTo>
                        <a:pt x="31401" y="1902"/>
                        <a:pt x="31409" y="1895"/>
                        <a:pt x="31409" y="1887"/>
                      </a:cubicBezTo>
                      <a:lnTo>
                        <a:pt x="31409" y="1568"/>
                      </a:lnTo>
                      <a:cubicBezTo>
                        <a:pt x="31409" y="1560"/>
                        <a:pt x="31401" y="1553"/>
                        <a:pt x="31394" y="1553"/>
                      </a:cubicBezTo>
                      <a:close/>
                      <a:moveTo>
                        <a:pt x="2" y="3105"/>
                      </a:moveTo>
                      <a:lnTo>
                        <a:pt x="2" y="3455"/>
                      </a:lnTo>
                      <a:lnTo>
                        <a:pt x="23086" y="3455"/>
                      </a:lnTo>
                      <a:cubicBezTo>
                        <a:pt x="23094" y="3455"/>
                        <a:pt x="23101" y="3447"/>
                        <a:pt x="23101" y="3440"/>
                      </a:cubicBezTo>
                      <a:lnTo>
                        <a:pt x="23101" y="3120"/>
                      </a:lnTo>
                      <a:cubicBezTo>
                        <a:pt x="23101" y="3113"/>
                        <a:pt x="23094" y="3105"/>
                        <a:pt x="23086" y="3105"/>
                      </a:cubicBezTo>
                      <a:close/>
                      <a:moveTo>
                        <a:pt x="2" y="4659"/>
                      </a:moveTo>
                      <a:lnTo>
                        <a:pt x="2" y="5008"/>
                      </a:lnTo>
                      <a:lnTo>
                        <a:pt x="25970" y="5008"/>
                      </a:lnTo>
                      <a:cubicBezTo>
                        <a:pt x="25978" y="5008"/>
                        <a:pt x="25985" y="5001"/>
                        <a:pt x="25985" y="4993"/>
                      </a:cubicBezTo>
                      <a:lnTo>
                        <a:pt x="25985" y="4674"/>
                      </a:lnTo>
                      <a:cubicBezTo>
                        <a:pt x="25985" y="4666"/>
                        <a:pt x="25978" y="4659"/>
                        <a:pt x="25970" y="4659"/>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3061" name="Google Shape;3061;p48"/>
                <p:cNvSpPr/>
                <p:nvPr/>
              </p:nvSpPr>
              <p:spPr>
                <a:xfrm>
                  <a:off x="5369925" y="1795975"/>
                  <a:ext cx="121625" cy="146575"/>
                </a:xfrm>
                <a:custGeom>
                  <a:avLst/>
                  <a:gdLst/>
                  <a:ahLst/>
                  <a:cxnLst/>
                  <a:rect l="l" t="t" r="r" b="b"/>
                  <a:pathLst>
                    <a:path w="4865" h="5863" extrusionOk="0">
                      <a:moveTo>
                        <a:pt x="1" y="0"/>
                      </a:moveTo>
                      <a:lnTo>
                        <a:pt x="1" y="5862"/>
                      </a:lnTo>
                      <a:lnTo>
                        <a:pt x="2433" y="5431"/>
                      </a:lnTo>
                      <a:lnTo>
                        <a:pt x="4864" y="5862"/>
                      </a:lnTo>
                      <a:lnTo>
                        <a:pt x="4864" y="0"/>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3062" name="Google Shape;3062;p48"/>
              <p:cNvGrpSpPr/>
              <p:nvPr/>
            </p:nvGrpSpPr>
            <p:grpSpPr>
              <a:xfrm>
                <a:off x="6028034" y="3335721"/>
                <a:ext cx="2013326" cy="288685"/>
                <a:chOff x="6919063" y="1049075"/>
                <a:chExt cx="896525" cy="128550"/>
              </a:xfrm>
            </p:grpSpPr>
            <p:sp>
              <p:nvSpPr>
                <p:cNvPr id="3063" name="Google Shape;3063;p48"/>
                <p:cNvSpPr/>
                <p:nvPr/>
              </p:nvSpPr>
              <p:spPr>
                <a:xfrm>
                  <a:off x="6919063" y="1049075"/>
                  <a:ext cx="896525" cy="128475"/>
                </a:xfrm>
                <a:custGeom>
                  <a:avLst/>
                  <a:gdLst/>
                  <a:ahLst/>
                  <a:cxnLst/>
                  <a:rect l="l" t="t" r="r" b="b"/>
                  <a:pathLst>
                    <a:path w="35861" h="5139" extrusionOk="0">
                      <a:moveTo>
                        <a:pt x="2" y="1"/>
                      </a:moveTo>
                      <a:lnTo>
                        <a:pt x="0" y="5138"/>
                      </a:lnTo>
                      <a:lnTo>
                        <a:pt x="35860" y="5139"/>
                      </a:lnTo>
                      <a:lnTo>
                        <a:pt x="35860" y="3"/>
                      </a:lnTo>
                      <a:lnTo>
                        <a:pt x="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064" name="Google Shape;3064;p48"/>
                <p:cNvSpPr/>
                <p:nvPr/>
              </p:nvSpPr>
              <p:spPr>
                <a:xfrm>
                  <a:off x="7169925" y="1075975"/>
                  <a:ext cx="394825" cy="74697"/>
                </a:xfrm>
                <a:custGeom>
                  <a:avLst/>
                  <a:gdLst/>
                  <a:ahLst/>
                  <a:cxnLst/>
                  <a:rect l="l" t="t" r="r" b="b"/>
                  <a:pathLst>
                    <a:path w="15793" h="2582" extrusionOk="0">
                      <a:moveTo>
                        <a:pt x="1290" y="1"/>
                      </a:moveTo>
                      <a:cubicBezTo>
                        <a:pt x="1290" y="713"/>
                        <a:pt x="712" y="1291"/>
                        <a:pt x="0" y="1291"/>
                      </a:cubicBezTo>
                      <a:cubicBezTo>
                        <a:pt x="712" y="1291"/>
                        <a:pt x="1290" y="1868"/>
                        <a:pt x="1290" y="2581"/>
                      </a:cubicBezTo>
                      <a:lnTo>
                        <a:pt x="14502" y="2582"/>
                      </a:lnTo>
                      <a:cubicBezTo>
                        <a:pt x="14504" y="1870"/>
                        <a:pt x="15081" y="1292"/>
                        <a:pt x="15792" y="1292"/>
                      </a:cubicBezTo>
                      <a:cubicBezTo>
                        <a:pt x="15080" y="1292"/>
                        <a:pt x="14502" y="714"/>
                        <a:pt x="14502" y="2"/>
                      </a:cubicBezTo>
                      <a:lnTo>
                        <a:pt x="1290"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65" name="Google Shape;3065;p48"/>
                <p:cNvSpPr/>
                <p:nvPr/>
              </p:nvSpPr>
              <p:spPr>
                <a:xfrm>
                  <a:off x="7607813" y="1049150"/>
                  <a:ext cx="170750" cy="128475"/>
                </a:xfrm>
                <a:custGeom>
                  <a:avLst/>
                  <a:gdLst/>
                  <a:ahLst/>
                  <a:cxnLst/>
                  <a:rect l="l" t="t" r="r" b="b"/>
                  <a:pathLst>
                    <a:path w="6830" h="5139" extrusionOk="0">
                      <a:moveTo>
                        <a:pt x="1" y="1"/>
                      </a:moveTo>
                      <a:lnTo>
                        <a:pt x="1" y="5138"/>
                      </a:lnTo>
                      <a:lnTo>
                        <a:pt x="1177" y="5138"/>
                      </a:lnTo>
                      <a:lnTo>
                        <a:pt x="1177" y="1"/>
                      </a:lnTo>
                      <a:close/>
                      <a:moveTo>
                        <a:pt x="1947" y="1"/>
                      </a:moveTo>
                      <a:lnTo>
                        <a:pt x="1947" y="5138"/>
                      </a:lnTo>
                      <a:lnTo>
                        <a:pt x="3124" y="5138"/>
                      </a:lnTo>
                      <a:lnTo>
                        <a:pt x="3124" y="1"/>
                      </a:lnTo>
                      <a:close/>
                      <a:moveTo>
                        <a:pt x="4016" y="1"/>
                      </a:moveTo>
                      <a:lnTo>
                        <a:pt x="4016" y="5138"/>
                      </a:lnTo>
                      <a:lnTo>
                        <a:pt x="6830" y="5138"/>
                      </a:lnTo>
                      <a:lnTo>
                        <a:pt x="6830"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3066" name="Google Shape;3066;p48"/>
                <p:cNvSpPr/>
                <p:nvPr/>
              </p:nvSpPr>
              <p:spPr>
                <a:xfrm>
                  <a:off x="7735263" y="1059925"/>
                  <a:ext cx="17325" cy="109375"/>
                </a:xfrm>
                <a:custGeom>
                  <a:avLst/>
                  <a:gdLst/>
                  <a:ahLst/>
                  <a:cxnLst/>
                  <a:rect l="l" t="t" r="r" b="b"/>
                  <a:pathLst>
                    <a:path w="693" h="4375" extrusionOk="0">
                      <a:moveTo>
                        <a:pt x="321" y="0"/>
                      </a:moveTo>
                      <a:cubicBezTo>
                        <a:pt x="149" y="0"/>
                        <a:pt x="3" y="126"/>
                        <a:pt x="39" y="322"/>
                      </a:cubicBezTo>
                      <a:cubicBezTo>
                        <a:pt x="70" y="492"/>
                        <a:pt x="157" y="587"/>
                        <a:pt x="303" y="587"/>
                      </a:cubicBezTo>
                      <a:cubicBezTo>
                        <a:pt x="332" y="587"/>
                        <a:pt x="365" y="584"/>
                        <a:pt x="399" y="575"/>
                      </a:cubicBezTo>
                      <a:cubicBezTo>
                        <a:pt x="670" y="511"/>
                        <a:pt x="692" y="127"/>
                        <a:pt x="456" y="26"/>
                      </a:cubicBezTo>
                      <a:lnTo>
                        <a:pt x="419" y="14"/>
                      </a:lnTo>
                      <a:cubicBezTo>
                        <a:pt x="386" y="5"/>
                        <a:pt x="353" y="0"/>
                        <a:pt x="321" y="0"/>
                      </a:cubicBezTo>
                      <a:close/>
                      <a:moveTo>
                        <a:pt x="319" y="947"/>
                      </a:moveTo>
                      <a:cubicBezTo>
                        <a:pt x="146" y="947"/>
                        <a:pt x="0" y="1073"/>
                        <a:pt x="37" y="1268"/>
                      </a:cubicBezTo>
                      <a:cubicBezTo>
                        <a:pt x="68" y="1439"/>
                        <a:pt x="155" y="1535"/>
                        <a:pt x="300" y="1535"/>
                      </a:cubicBezTo>
                      <a:cubicBezTo>
                        <a:pt x="330" y="1535"/>
                        <a:pt x="363" y="1530"/>
                        <a:pt x="398" y="1522"/>
                      </a:cubicBezTo>
                      <a:cubicBezTo>
                        <a:pt x="670" y="1458"/>
                        <a:pt x="692" y="1074"/>
                        <a:pt x="454" y="972"/>
                      </a:cubicBezTo>
                      <a:cubicBezTo>
                        <a:pt x="443" y="967"/>
                        <a:pt x="431" y="964"/>
                        <a:pt x="417" y="960"/>
                      </a:cubicBezTo>
                      <a:cubicBezTo>
                        <a:pt x="384" y="951"/>
                        <a:pt x="351" y="947"/>
                        <a:pt x="319" y="947"/>
                      </a:cubicBezTo>
                      <a:close/>
                      <a:moveTo>
                        <a:pt x="319" y="1893"/>
                      </a:moveTo>
                      <a:cubicBezTo>
                        <a:pt x="146" y="1893"/>
                        <a:pt x="0" y="2020"/>
                        <a:pt x="37" y="2215"/>
                      </a:cubicBezTo>
                      <a:cubicBezTo>
                        <a:pt x="68" y="2385"/>
                        <a:pt x="155" y="2481"/>
                        <a:pt x="300" y="2481"/>
                      </a:cubicBezTo>
                      <a:cubicBezTo>
                        <a:pt x="330" y="2481"/>
                        <a:pt x="363" y="2477"/>
                        <a:pt x="398" y="2469"/>
                      </a:cubicBezTo>
                      <a:cubicBezTo>
                        <a:pt x="670" y="2404"/>
                        <a:pt x="692" y="2023"/>
                        <a:pt x="454" y="1919"/>
                      </a:cubicBezTo>
                      <a:cubicBezTo>
                        <a:pt x="443" y="1913"/>
                        <a:pt x="431" y="1910"/>
                        <a:pt x="417" y="1907"/>
                      </a:cubicBezTo>
                      <a:cubicBezTo>
                        <a:pt x="384" y="1898"/>
                        <a:pt x="351" y="1893"/>
                        <a:pt x="319" y="1893"/>
                      </a:cubicBezTo>
                      <a:close/>
                      <a:moveTo>
                        <a:pt x="319" y="2840"/>
                      </a:moveTo>
                      <a:cubicBezTo>
                        <a:pt x="146" y="2840"/>
                        <a:pt x="0" y="2966"/>
                        <a:pt x="37" y="3162"/>
                      </a:cubicBezTo>
                      <a:cubicBezTo>
                        <a:pt x="68" y="3332"/>
                        <a:pt x="155" y="3428"/>
                        <a:pt x="300" y="3428"/>
                      </a:cubicBezTo>
                      <a:cubicBezTo>
                        <a:pt x="330" y="3428"/>
                        <a:pt x="363" y="3424"/>
                        <a:pt x="398" y="3415"/>
                      </a:cubicBezTo>
                      <a:cubicBezTo>
                        <a:pt x="668" y="3351"/>
                        <a:pt x="692" y="2969"/>
                        <a:pt x="454" y="2865"/>
                      </a:cubicBezTo>
                      <a:cubicBezTo>
                        <a:pt x="443" y="2860"/>
                        <a:pt x="431" y="2857"/>
                        <a:pt x="417" y="2854"/>
                      </a:cubicBezTo>
                      <a:cubicBezTo>
                        <a:pt x="384" y="2844"/>
                        <a:pt x="351" y="2840"/>
                        <a:pt x="319" y="2840"/>
                      </a:cubicBezTo>
                      <a:close/>
                      <a:moveTo>
                        <a:pt x="319" y="3786"/>
                      </a:moveTo>
                      <a:cubicBezTo>
                        <a:pt x="146" y="3786"/>
                        <a:pt x="0" y="3913"/>
                        <a:pt x="37" y="4108"/>
                      </a:cubicBezTo>
                      <a:cubicBezTo>
                        <a:pt x="68" y="4278"/>
                        <a:pt x="155" y="4374"/>
                        <a:pt x="300" y="4374"/>
                      </a:cubicBezTo>
                      <a:cubicBezTo>
                        <a:pt x="330" y="4374"/>
                        <a:pt x="363" y="4370"/>
                        <a:pt x="398" y="4362"/>
                      </a:cubicBezTo>
                      <a:cubicBezTo>
                        <a:pt x="668" y="4297"/>
                        <a:pt x="692" y="3916"/>
                        <a:pt x="454" y="3812"/>
                      </a:cubicBezTo>
                      <a:cubicBezTo>
                        <a:pt x="443" y="3807"/>
                        <a:pt x="431" y="3803"/>
                        <a:pt x="417" y="3800"/>
                      </a:cubicBezTo>
                      <a:cubicBezTo>
                        <a:pt x="384" y="3791"/>
                        <a:pt x="351" y="3786"/>
                        <a:pt x="319" y="3786"/>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067" name="Google Shape;3067;p48"/>
                <p:cNvSpPr/>
                <p:nvPr/>
              </p:nvSpPr>
              <p:spPr>
                <a:xfrm>
                  <a:off x="6956088" y="1049125"/>
                  <a:ext cx="170700" cy="128425"/>
                </a:xfrm>
                <a:custGeom>
                  <a:avLst/>
                  <a:gdLst/>
                  <a:ahLst/>
                  <a:cxnLst/>
                  <a:rect l="l" t="t" r="r" b="b"/>
                  <a:pathLst>
                    <a:path w="6828" h="5137" extrusionOk="0">
                      <a:moveTo>
                        <a:pt x="1" y="1"/>
                      </a:moveTo>
                      <a:lnTo>
                        <a:pt x="1" y="5137"/>
                      </a:lnTo>
                      <a:lnTo>
                        <a:pt x="2815" y="5137"/>
                      </a:lnTo>
                      <a:lnTo>
                        <a:pt x="2815" y="1"/>
                      </a:lnTo>
                      <a:close/>
                      <a:moveTo>
                        <a:pt x="3705" y="1"/>
                      </a:moveTo>
                      <a:lnTo>
                        <a:pt x="3705" y="5137"/>
                      </a:lnTo>
                      <a:lnTo>
                        <a:pt x="4881" y="5137"/>
                      </a:lnTo>
                      <a:lnTo>
                        <a:pt x="4881" y="1"/>
                      </a:lnTo>
                      <a:close/>
                      <a:moveTo>
                        <a:pt x="5651" y="1"/>
                      </a:moveTo>
                      <a:lnTo>
                        <a:pt x="5651" y="5137"/>
                      </a:lnTo>
                      <a:lnTo>
                        <a:pt x="6828" y="5137"/>
                      </a:lnTo>
                      <a:lnTo>
                        <a:pt x="6828"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3068" name="Google Shape;3068;p48"/>
                <p:cNvSpPr/>
                <p:nvPr/>
              </p:nvSpPr>
              <p:spPr>
                <a:xfrm>
                  <a:off x="6982063" y="1059850"/>
                  <a:ext cx="17275" cy="109400"/>
                </a:xfrm>
                <a:custGeom>
                  <a:avLst/>
                  <a:gdLst/>
                  <a:ahLst/>
                  <a:cxnLst/>
                  <a:rect l="l" t="t" r="r" b="b"/>
                  <a:pathLst>
                    <a:path w="691" h="4376" extrusionOk="0">
                      <a:moveTo>
                        <a:pt x="373" y="1"/>
                      </a:moveTo>
                      <a:cubicBezTo>
                        <a:pt x="341" y="1"/>
                        <a:pt x="307" y="5"/>
                        <a:pt x="274" y="15"/>
                      </a:cubicBezTo>
                      <a:cubicBezTo>
                        <a:pt x="261" y="17"/>
                        <a:pt x="249" y="21"/>
                        <a:pt x="238" y="26"/>
                      </a:cubicBezTo>
                      <a:cubicBezTo>
                        <a:pt x="0" y="129"/>
                        <a:pt x="24" y="512"/>
                        <a:pt x="295" y="576"/>
                      </a:cubicBezTo>
                      <a:cubicBezTo>
                        <a:pt x="330" y="585"/>
                        <a:pt x="362" y="589"/>
                        <a:pt x="392" y="589"/>
                      </a:cubicBezTo>
                      <a:cubicBezTo>
                        <a:pt x="537" y="589"/>
                        <a:pt x="624" y="493"/>
                        <a:pt x="655" y="322"/>
                      </a:cubicBezTo>
                      <a:cubicBezTo>
                        <a:pt x="691" y="127"/>
                        <a:pt x="545" y="1"/>
                        <a:pt x="373" y="1"/>
                      </a:cubicBezTo>
                      <a:close/>
                      <a:moveTo>
                        <a:pt x="373" y="948"/>
                      </a:moveTo>
                      <a:cubicBezTo>
                        <a:pt x="341" y="948"/>
                        <a:pt x="307" y="952"/>
                        <a:pt x="274" y="961"/>
                      </a:cubicBezTo>
                      <a:lnTo>
                        <a:pt x="238" y="973"/>
                      </a:lnTo>
                      <a:cubicBezTo>
                        <a:pt x="0" y="1076"/>
                        <a:pt x="24" y="1459"/>
                        <a:pt x="295" y="1523"/>
                      </a:cubicBezTo>
                      <a:cubicBezTo>
                        <a:pt x="329" y="1531"/>
                        <a:pt x="361" y="1535"/>
                        <a:pt x="390" y="1535"/>
                      </a:cubicBezTo>
                      <a:cubicBezTo>
                        <a:pt x="536" y="1535"/>
                        <a:pt x="624" y="1438"/>
                        <a:pt x="655" y="1268"/>
                      </a:cubicBezTo>
                      <a:cubicBezTo>
                        <a:pt x="691" y="1074"/>
                        <a:pt x="545" y="948"/>
                        <a:pt x="373" y="948"/>
                      </a:cubicBezTo>
                      <a:close/>
                      <a:moveTo>
                        <a:pt x="373" y="1895"/>
                      </a:moveTo>
                      <a:cubicBezTo>
                        <a:pt x="341" y="1895"/>
                        <a:pt x="307" y="1900"/>
                        <a:pt x="274" y="1909"/>
                      </a:cubicBezTo>
                      <a:lnTo>
                        <a:pt x="238" y="1921"/>
                      </a:lnTo>
                      <a:cubicBezTo>
                        <a:pt x="0" y="2022"/>
                        <a:pt x="24" y="2406"/>
                        <a:pt x="295" y="2470"/>
                      </a:cubicBezTo>
                      <a:cubicBezTo>
                        <a:pt x="329" y="2479"/>
                        <a:pt x="361" y="2483"/>
                        <a:pt x="391" y="2483"/>
                      </a:cubicBezTo>
                      <a:cubicBezTo>
                        <a:pt x="537" y="2483"/>
                        <a:pt x="624" y="2387"/>
                        <a:pt x="655" y="2216"/>
                      </a:cubicBezTo>
                      <a:cubicBezTo>
                        <a:pt x="691" y="2021"/>
                        <a:pt x="545" y="1895"/>
                        <a:pt x="373" y="1895"/>
                      </a:cubicBezTo>
                      <a:close/>
                      <a:moveTo>
                        <a:pt x="373" y="2842"/>
                      </a:moveTo>
                      <a:cubicBezTo>
                        <a:pt x="341" y="2842"/>
                        <a:pt x="307" y="2846"/>
                        <a:pt x="274" y="2855"/>
                      </a:cubicBezTo>
                      <a:lnTo>
                        <a:pt x="238" y="2867"/>
                      </a:lnTo>
                      <a:cubicBezTo>
                        <a:pt x="0" y="2969"/>
                        <a:pt x="24" y="3353"/>
                        <a:pt x="295" y="3417"/>
                      </a:cubicBezTo>
                      <a:cubicBezTo>
                        <a:pt x="329" y="3425"/>
                        <a:pt x="361" y="3429"/>
                        <a:pt x="391" y="3429"/>
                      </a:cubicBezTo>
                      <a:cubicBezTo>
                        <a:pt x="537" y="3429"/>
                        <a:pt x="624" y="3333"/>
                        <a:pt x="655" y="3162"/>
                      </a:cubicBezTo>
                      <a:cubicBezTo>
                        <a:pt x="691" y="2968"/>
                        <a:pt x="545" y="2842"/>
                        <a:pt x="373" y="2842"/>
                      </a:cubicBezTo>
                      <a:close/>
                      <a:moveTo>
                        <a:pt x="373" y="3788"/>
                      </a:moveTo>
                      <a:cubicBezTo>
                        <a:pt x="341" y="3788"/>
                        <a:pt x="307" y="3793"/>
                        <a:pt x="274" y="3802"/>
                      </a:cubicBezTo>
                      <a:lnTo>
                        <a:pt x="238" y="3814"/>
                      </a:lnTo>
                      <a:cubicBezTo>
                        <a:pt x="0" y="3917"/>
                        <a:pt x="24" y="4299"/>
                        <a:pt x="295" y="4364"/>
                      </a:cubicBezTo>
                      <a:cubicBezTo>
                        <a:pt x="329" y="4372"/>
                        <a:pt x="361" y="4376"/>
                        <a:pt x="391" y="4376"/>
                      </a:cubicBezTo>
                      <a:cubicBezTo>
                        <a:pt x="537" y="4376"/>
                        <a:pt x="624" y="4280"/>
                        <a:pt x="655" y="4109"/>
                      </a:cubicBezTo>
                      <a:cubicBezTo>
                        <a:pt x="691" y="3915"/>
                        <a:pt x="545" y="3788"/>
                        <a:pt x="373" y="3788"/>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069" name="Google Shape;3069;p48"/>
                <p:cNvSpPr/>
                <p:nvPr/>
              </p:nvSpPr>
              <p:spPr>
                <a:xfrm>
                  <a:off x="7215750" y="1092437"/>
                  <a:ext cx="289625" cy="42151"/>
                </a:xfrm>
                <a:custGeom>
                  <a:avLst/>
                  <a:gdLst/>
                  <a:ahLst/>
                  <a:cxnLst/>
                  <a:rect l="l" t="t" r="r" b="b"/>
                  <a:pathLst>
                    <a:path w="11585" h="1457" extrusionOk="0">
                      <a:moveTo>
                        <a:pt x="11585" y="895"/>
                      </a:moveTo>
                      <a:lnTo>
                        <a:pt x="11585" y="895"/>
                      </a:lnTo>
                      <a:cubicBezTo>
                        <a:pt x="11585" y="895"/>
                        <a:pt x="11585" y="895"/>
                        <a:pt x="11585" y="895"/>
                      </a:cubicBezTo>
                      <a:cubicBezTo>
                        <a:pt x="11585" y="895"/>
                        <a:pt x="11585" y="895"/>
                        <a:pt x="11585" y="895"/>
                      </a:cubicBezTo>
                      <a:close/>
                      <a:moveTo>
                        <a:pt x="7676" y="1045"/>
                      </a:moveTo>
                      <a:cubicBezTo>
                        <a:pt x="7676" y="1045"/>
                        <a:pt x="7676" y="1045"/>
                        <a:pt x="7676" y="1045"/>
                      </a:cubicBezTo>
                      <a:lnTo>
                        <a:pt x="7676" y="1045"/>
                      </a:lnTo>
                      <a:cubicBezTo>
                        <a:pt x="7676" y="1045"/>
                        <a:pt x="7676" y="1045"/>
                        <a:pt x="7676" y="1045"/>
                      </a:cubicBezTo>
                      <a:close/>
                      <a:moveTo>
                        <a:pt x="10391" y="1144"/>
                      </a:moveTo>
                      <a:lnTo>
                        <a:pt x="10391" y="1144"/>
                      </a:lnTo>
                      <a:cubicBezTo>
                        <a:pt x="10391" y="1144"/>
                        <a:pt x="10391" y="1144"/>
                        <a:pt x="10391" y="1144"/>
                      </a:cubicBezTo>
                      <a:cubicBezTo>
                        <a:pt x="10391" y="1144"/>
                        <a:pt x="10391" y="1144"/>
                        <a:pt x="10391" y="1144"/>
                      </a:cubicBezTo>
                      <a:close/>
                      <a:moveTo>
                        <a:pt x="3643" y="1"/>
                      </a:moveTo>
                      <a:cubicBezTo>
                        <a:pt x="3604" y="1"/>
                        <a:pt x="3566" y="2"/>
                        <a:pt x="3527" y="6"/>
                      </a:cubicBezTo>
                      <a:cubicBezTo>
                        <a:pt x="3349" y="23"/>
                        <a:pt x="3214" y="112"/>
                        <a:pt x="3071" y="187"/>
                      </a:cubicBezTo>
                      <a:cubicBezTo>
                        <a:pt x="2907" y="221"/>
                        <a:pt x="2264" y="370"/>
                        <a:pt x="2109" y="503"/>
                      </a:cubicBezTo>
                      <a:cubicBezTo>
                        <a:pt x="1917" y="474"/>
                        <a:pt x="1733" y="460"/>
                        <a:pt x="1559" y="460"/>
                      </a:cubicBezTo>
                      <a:cubicBezTo>
                        <a:pt x="1311" y="460"/>
                        <a:pt x="1082" y="489"/>
                        <a:pt x="873" y="545"/>
                      </a:cubicBezTo>
                      <a:cubicBezTo>
                        <a:pt x="749" y="579"/>
                        <a:pt x="124" y="758"/>
                        <a:pt x="12" y="978"/>
                      </a:cubicBezTo>
                      <a:cubicBezTo>
                        <a:pt x="9" y="984"/>
                        <a:pt x="7" y="990"/>
                        <a:pt x="6" y="997"/>
                      </a:cubicBezTo>
                      <a:cubicBezTo>
                        <a:pt x="0" y="1027"/>
                        <a:pt x="14" y="1056"/>
                        <a:pt x="43" y="1071"/>
                      </a:cubicBezTo>
                      <a:cubicBezTo>
                        <a:pt x="53" y="1076"/>
                        <a:pt x="64" y="1078"/>
                        <a:pt x="75" y="1078"/>
                      </a:cubicBezTo>
                      <a:cubicBezTo>
                        <a:pt x="100" y="1078"/>
                        <a:pt x="124" y="1064"/>
                        <a:pt x="136" y="1040"/>
                      </a:cubicBezTo>
                      <a:cubicBezTo>
                        <a:pt x="195" y="925"/>
                        <a:pt x="569" y="771"/>
                        <a:pt x="911" y="679"/>
                      </a:cubicBezTo>
                      <a:cubicBezTo>
                        <a:pt x="1109" y="625"/>
                        <a:pt x="1326" y="598"/>
                        <a:pt x="1561" y="598"/>
                      </a:cubicBezTo>
                      <a:cubicBezTo>
                        <a:pt x="1737" y="598"/>
                        <a:pt x="1924" y="614"/>
                        <a:pt x="2121" y="644"/>
                      </a:cubicBezTo>
                      <a:cubicBezTo>
                        <a:pt x="2130" y="647"/>
                        <a:pt x="2138" y="650"/>
                        <a:pt x="2146" y="650"/>
                      </a:cubicBezTo>
                      <a:cubicBezTo>
                        <a:pt x="2149" y="650"/>
                        <a:pt x="2151" y="650"/>
                        <a:pt x="2153" y="649"/>
                      </a:cubicBezTo>
                      <a:cubicBezTo>
                        <a:pt x="2292" y="672"/>
                        <a:pt x="2436" y="700"/>
                        <a:pt x="2586" y="738"/>
                      </a:cubicBezTo>
                      <a:cubicBezTo>
                        <a:pt x="2826" y="798"/>
                        <a:pt x="3062" y="862"/>
                        <a:pt x="3296" y="925"/>
                      </a:cubicBezTo>
                      <a:cubicBezTo>
                        <a:pt x="4161" y="1160"/>
                        <a:pt x="4985" y="1384"/>
                        <a:pt x="5904" y="1384"/>
                      </a:cubicBezTo>
                      <a:cubicBezTo>
                        <a:pt x="6014" y="1384"/>
                        <a:pt x="6125" y="1381"/>
                        <a:pt x="6237" y="1374"/>
                      </a:cubicBezTo>
                      <a:cubicBezTo>
                        <a:pt x="6389" y="1407"/>
                        <a:pt x="6537" y="1456"/>
                        <a:pt x="6695" y="1456"/>
                      </a:cubicBezTo>
                      <a:cubicBezTo>
                        <a:pt x="6725" y="1456"/>
                        <a:pt x="6756" y="1454"/>
                        <a:pt x="6787" y="1450"/>
                      </a:cubicBezTo>
                      <a:cubicBezTo>
                        <a:pt x="7135" y="1403"/>
                        <a:pt x="7399" y="1197"/>
                        <a:pt x="7676" y="1045"/>
                      </a:cubicBezTo>
                      <a:lnTo>
                        <a:pt x="7676" y="1045"/>
                      </a:lnTo>
                      <a:cubicBezTo>
                        <a:pt x="7674" y="1046"/>
                        <a:pt x="7672" y="1046"/>
                        <a:pt x="7669" y="1046"/>
                      </a:cubicBezTo>
                      <a:cubicBezTo>
                        <a:pt x="7628" y="1046"/>
                        <a:pt x="7449" y="985"/>
                        <a:pt x="7418" y="979"/>
                      </a:cubicBezTo>
                      <a:cubicBezTo>
                        <a:pt x="7334" y="959"/>
                        <a:pt x="7255" y="950"/>
                        <a:pt x="7170" y="945"/>
                      </a:cubicBezTo>
                      <a:cubicBezTo>
                        <a:pt x="7085" y="940"/>
                        <a:pt x="6998" y="931"/>
                        <a:pt x="6912" y="931"/>
                      </a:cubicBezTo>
                      <a:cubicBezTo>
                        <a:pt x="6833" y="931"/>
                        <a:pt x="6755" y="939"/>
                        <a:pt x="6681" y="965"/>
                      </a:cubicBezTo>
                      <a:cubicBezTo>
                        <a:pt x="6500" y="1028"/>
                        <a:pt x="6352" y="1088"/>
                        <a:pt x="6200" y="1184"/>
                      </a:cubicBezTo>
                      <a:cubicBezTo>
                        <a:pt x="6174" y="1200"/>
                        <a:pt x="6138" y="1219"/>
                        <a:pt x="6103" y="1241"/>
                      </a:cubicBezTo>
                      <a:cubicBezTo>
                        <a:pt x="6037" y="1243"/>
                        <a:pt x="5971" y="1244"/>
                        <a:pt x="5905" y="1244"/>
                      </a:cubicBezTo>
                      <a:cubicBezTo>
                        <a:pt x="5191" y="1244"/>
                        <a:pt x="4530" y="1105"/>
                        <a:pt x="3862" y="933"/>
                      </a:cubicBezTo>
                      <a:cubicBezTo>
                        <a:pt x="4317" y="917"/>
                        <a:pt x="4762" y="811"/>
                        <a:pt x="5282" y="674"/>
                      </a:cubicBezTo>
                      <a:cubicBezTo>
                        <a:pt x="5662" y="573"/>
                        <a:pt x="6071" y="489"/>
                        <a:pt x="6521" y="421"/>
                      </a:cubicBezTo>
                      <a:cubicBezTo>
                        <a:pt x="6529" y="424"/>
                        <a:pt x="6538" y="426"/>
                        <a:pt x="6548" y="426"/>
                      </a:cubicBezTo>
                      <a:cubicBezTo>
                        <a:pt x="6551" y="426"/>
                        <a:pt x="6555" y="425"/>
                        <a:pt x="6559" y="425"/>
                      </a:cubicBezTo>
                      <a:cubicBezTo>
                        <a:pt x="6596" y="417"/>
                        <a:pt x="6638" y="413"/>
                        <a:pt x="6684" y="413"/>
                      </a:cubicBezTo>
                      <a:cubicBezTo>
                        <a:pt x="6994" y="413"/>
                        <a:pt x="7475" y="576"/>
                        <a:pt x="7713" y="674"/>
                      </a:cubicBezTo>
                      <a:cubicBezTo>
                        <a:pt x="8082" y="826"/>
                        <a:pt x="8432" y="954"/>
                        <a:pt x="8824" y="1047"/>
                      </a:cubicBezTo>
                      <a:cubicBezTo>
                        <a:pt x="8854" y="1061"/>
                        <a:pt x="8884" y="1076"/>
                        <a:pt x="8907" y="1088"/>
                      </a:cubicBezTo>
                      <a:cubicBezTo>
                        <a:pt x="9067" y="1175"/>
                        <a:pt x="9222" y="1227"/>
                        <a:pt x="9408" y="1279"/>
                      </a:cubicBezTo>
                      <a:cubicBezTo>
                        <a:pt x="9466" y="1296"/>
                        <a:pt x="9526" y="1302"/>
                        <a:pt x="9585" y="1302"/>
                      </a:cubicBezTo>
                      <a:cubicBezTo>
                        <a:pt x="9690" y="1302"/>
                        <a:pt x="9795" y="1284"/>
                        <a:pt x="9897" y="1273"/>
                      </a:cubicBezTo>
                      <a:cubicBezTo>
                        <a:pt x="9982" y="1263"/>
                        <a:pt x="10060" y="1248"/>
                        <a:pt x="10141" y="1226"/>
                      </a:cubicBezTo>
                      <a:cubicBezTo>
                        <a:pt x="10171" y="1217"/>
                        <a:pt x="10349" y="1144"/>
                        <a:pt x="10386" y="1144"/>
                      </a:cubicBezTo>
                      <a:cubicBezTo>
                        <a:pt x="10388" y="1144"/>
                        <a:pt x="10390" y="1144"/>
                        <a:pt x="10391" y="1144"/>
                      </a:cubicBezTo>
                      <a:lnTo>
                        <a:pt x="10391" y="1144"/>
                      </a:lnTo>
                      <a:cubicBezTo>
                        <a:pt x="10099" y="1010"/>
                        <a:pt x="9816" y="818"/>
                        <a:pt x="9464" y="790"/>
                      </a:cubicBezTo>
                      <a:cubicBezTo>
                        <a:pt x="9445" y="789"/>
                        <a:pt x="9427" y="788"/>
                        <a:pt x="9408" y="788"/>
                      </a:cubicBezTo>
                      <a:cubicBezTo>
                        <a:pt x="9215" y="788"/>
                        <a:pt x="9044" y="869"/>
                        <a:pt x="8862" y="913"/>
                      </a:cubicBezTo>
                      <a:cubicBezTo>
                        <a:pt x="8477" y="822"/>
                        <a:pt x="8130" y="696"/>
                        <a:pt x="7767" y="545"/>
                      </a:cubicBezTo>
                      <a:cubicBezTo>
                        <a:pt x="7746" y="537"/>
                        <a:pt x="7451" y="417"/>
                        <a:pt x="7132" y="339"/>
                      </a:cubicBezTo>
                      <a:cubicBezTo>
                        <a:pt x="7188" y="333"/>
                        <a:pt x="7241" y="326"/>
                        <a:pt x="7296" y="321"/>
                      </a:cubicBezTo>
                      <a:lnTo>
                        <a:pt x="7445" y="305"/>
                      </a:lnTo>
                      <a:cubicBezTo>
                        <a:pt x="7798" y="266"/>
                        <a:pt x="8165" y="226"/>
                        <a:pt x="8527" y="226"/>
                      </a:cubicBezTo>
                      <a:cubicBezTo>
                        <a:pt x="8556" y="226"/>
                        <a:pt x="8586" y="226"/>
                        <a:pt x="8616" y="227"/>
                      </a:cubicBezTo>
                      <a:cubicBezTo>
                        <a:pt x="9136" y="237"/>
                        <a:pt x="9638" y="337"/>
                        <a:pt x="10130" y="456"/>
                      </a:cubicBezTo>
                      <a:cubicBezTo>
                        <a:pt x="10266" y="579"/>
                        <a:pt x="10356" y="737"/>
                        <a:pt x="10553" y="812"/>
                      </a:cubicBezTo>
                      <a:cubicBezTo>
                        <a:pt x="10745" y="885"/>
                        <a:pt x="10959" y="898"/>
                        <a:pt x="11174" y="898"/>
                      </a:cubicBezTo>
                      <a:cubicBezTo>
                        <a:pt x="11286" y="898"/>
                        <a:pt x="11397" y="894"/>
                        <a:pt x="11506" y="894"/>
                      </a:cubicBezTo>
                      <a:cubicBezTo>
                        <a:pt x="11533" y="894"/>
                        <a:pt x="11559" y="895"/>
                        <a:pt x="11585" y="895"/>
                      </a:cubicBezTo>
                      <a:lnTo>
                        <a:pt x="11585" y="895"/>
                      </a:lnTo>
                      <a:cubicBezTo>
                        <a:pt x="11559" y="894"/>
                        <a:pt x="11452" y="745"/>
                        <a:pt x="11432" y="724"/>
                      </a:cubicBezTo>
                      <a:cubicBezTo>
                        <a:pt x="11381" y="673"/>
                        <a:pt x="11327" y="628"/>
                        <a:pt x="11263" y="585"/>
                      </a:cubicBezTo>
                      <a:cubicBezTo>
                        <a:pt x="11141" y="504"/>
                        <a:pt x="11023" y="405"/>
                        <a:pt x="10858" y="379"/>
                      </a:cubicBezTo>
                      <a:cubicBezTo>
                        <a:pt x="10690" y="351"/>
                        <a:pt x="10542" y="331"/>
                        <a:pt x="10377" y="331"/>
                      </a:cubicBezTo>
                      <a:cubicBezTo>
                        <a:pt x="10351" y="331"/>
                        <a:pt x="10325" y="332"/>
                        <a:pt x="10298" y="333"/>
                      </a:cubicBezTo>
                      <a:cubicBezTo>
                        <a:pt x="10290" y="333"/>
                        <a:pt x="10282" y="333"/>
                        <a:pt x="10273" y="333"/>
                      </a:cubicBezTo>
                      <a:cubicBezTo>
                        <a:pt x="10255" y="333"/>
                        <a:pt x="10234" y="333"/>
                        <a:pt x="10213" y="333"/>
                      </a:cubicBezTo>
                      <a:cubicBezTo>
                        <a:pt x="9698" y="205"/>
                        <a:pt x="9169" y="100"/>
                        <a:pt x="8617" y="88"/>
                      </a:cubicBezTo>
                      <a:cubicBezTo>
                        <a:pt x="8583" y="87"/>
                        <a:pt x="8549" y="87"/>
                        <a:pt x="8514" y="87"/>
                      </a:cubicBezTo>
                      <a:cubicBezTo>
                        <a:pt x="8148" y="87"/>
                        <a:pt x="7783" y="127"/>
                        <a:pt x="7429" y="166"/>
                      </a:cubicBezTo>
                      <a:lnTo>
                        <a:pt x="7281" y="182"/>
                      </a:lnTo>
                      <a:cubicBezTo>
                        <a:pt x="6506" y="264"/>
                        <a:pt x="5841" y="382"/>
                        <a:pt x="5248" y="539"/>
                      </a:cubicBezTo>
                      <a:cubicBezTo>
                        <a:pt x="4691" y="686"/>
                        <a:pt x="4223" y="797"/>
                        <a:pt x="3738" y="797"/>
                      </a:cubicBezTo>
                      <a:cubicBezTo>
                        <a:pt x="3542" y="797"/>
                        <a:pt x="3344" y="779"/>
                        <a:pt x="3135" y="738"/>
                      </a:cubicBezTo>
                      <a:lnTo>
                        <a:pt x="3131" y="738"/>
                      </a:lnTo>
                      <a:cubicBezTo>
                        <a:pt x="2961" y="692"/>
                        <a:pt x="2793" y="646"/>
                        <a:pt x="2619" y="603"/>
                      </a:cubicBezTo>
                      <a:cubicBezTo>
                        <a:pt x="2519" y="577"/>
                        <a:pt x="2421" y="557"/>
                        <a:pt x="2327" y="539"/>
                      </a:cubicBezTo>
                      <a:cubicBezTo>
                        <a:pt x="2488" y="480"/>
                        <a:pt x="2763" y="405"/>
                        <a:pt x="2949" y="358"/>
                      </a:cubicBezTo>
                      <a:cubicBezTo>
                        <a:pt x="2996" y="371"/>
                        <a:pt x="3043" y="384"/>
                        <a:pt x="3078" y="395"/>
                      </a:cubicBezTo>
                      <a:cubicBezTo>
                        <a:pt x="3260" y="450"/>
                        <a:pt x="3428" y="473"/>
                        <a:pt x="3624" y="492"/>
                      </a:cubicBezTo>
                      <a:cubicBezTo>
                        <a:pt x="3642" y="494"/>
                        <a:pt x="3661" y="494"/>
                        <a:pt x="3679" y="494"/>
                      </a:cubicBezTo>
                      <a:cubicBezTo>
                        <a:pt x="3826" y="494"/>
                        <a:pt x="3963" y="440"/>
                        <a:pt x="4098" y="398"/>
                      </a:cubicBezTo>
                      <a:cubicBezTo>
                        <a:pt x="4177" y="374"/>
                        <a:pt x="4248" y="346"/>
                        <a:pt x="4319" y="310"/>
                      </a:cubicBezTo>
                      <a:cubicBezTo>
                        <a:pt x="4348" y="295"/>
                        <a:pt x="4507" y="187"/>
                        <a:pt x="4536" y="187"/>
                      </a:cubicBezTo>
                      <a:cubicBezTo>
                        <a:pt x="4536" y="187"/>
                        <a:pt x="4537" y="187"/>
                        <a:pt x="4538" y="187"/>
                      </a:cubicBezTo>
                      <a:cubicBezTo>
                        <a:pt x="4248" y="117"/>
                        <a:pt x="3952" y="1"/>
                        <a:pt x="3643"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3070" name="Google Shape;3070;p48"/>
              <p:cNvGrpSpPr/>
              <p:nvPr/>
            </p:nvGrpSpPr>
            <p:grpSpPr>
              <a:xfrm flipH="1">
                <a:off x="6154018" y="2957333"/>
                <a:ext cx="1963384" cy="378392"/>
                <a:chOff x="6962375" y="1840000"/>
                <a:chExt cx="876550" cy="168925"/>
              </a:xfrm>
            </p:grpSpPr>
            <p:sp>
              <p:nvSpPr>
                <p:cNvPr id="3071" name="Google Shape;3071;p48"/>
                <p:cNvSpPr/>
                <p:nvPr/>
              </p:nvSpPr>
              <p:spPr>
                <a:xfrm>
                  <a:off x="6962375" y="1840000"/>
                  <a:ext cx="876550" cy="168925"/>
                </a:xfrm>
                <a:custGeom>
                  <a:avLst/>
                  <a:gdLst/>
                  <a:ahLst/>
                  <a:cxnLst/>
                  <a:rect l="l" t="t" r="r" b="b"/>
                  <a:pathLst>
                    <a:path w="35062" h="6757" extrusionOk="0">
                      <a:moveTo>
                        <a:pt x="490" y="0"/>
                      </a:moveTo>
                      <a:cubicBezTo>
                        <a:pt x="219" y="0"/>
                        <a:pt x="0" y="220"/>
                        <a:pt x="0" y="489"/>
                      </a:cubicBezTo>
                      <a:lnTo>
                        <a:pt x="0" y="543"/>
                      </a:lnTo>
                      <a:cubicBezTo>
                        <a:pt x="0" y="813"/>
                        <a:pt x="219" y="1033"/>
                        <a:pt x="490" y="1033"/>
                      </a:cubicBezTo>
                      <a:lnTo>
                        <a:pt x="31488" y="1033"/>
                      </a:lnTo>
                      <a:cubicBezTo>
                        <a:pt x="32784" y="1033"/>
                        <a:pt x="33835" y="2083"/>
                        <a:pt x="33835" y="3378"/>
                      </a:cubicBezTo>
                      <a:cubicBezTo>
                        <a:pt x="33835" y="4674"/>
                        <a:pt x="32784" y="5725"/>
                        <a:pt x="31488" y="5725"/>
                      </a:cubicBezTo>
                      <a:lnTo>
                        <a:pt x="490" y="5725"/>
                      </a:lnTo>
                      <a:cubicBezTo>
                        <a:pt x="219" y="5725"/>
                        <a:pt x="0" y="5944"/>
                        <a:pt x="0" y="6215"/>
                      </a:cubicBezTo>
                      <a:lnTo>
                        <a:pt x="0" y="6268"/>
                      </a:lnTo>
                      <a:cubicBezTo>
                        <a:pt x="0" y="6538"/>
                        <a:pt x="219" y="6757"/>
                        <a:pt x="490" y="6757"/>
                      </a:cubicBezTo>
                      <a:lnTo>
                        <a:pt x="31685" y="6757"/>
                      </a:lnTo>
                      <a:cubicBezTo>
                        <a:pt x="33550" y="6757"/>
                        <a:pt x="35062" y="5245"/>
                        <a:pt x="35062" y="3380"/>
                      </a:cubicBezTo>
                      <a:cubicBezTo>
                        <a:pt x="35062" y="1512"/>
                        <a:pt x="33550" y="0"/>
                        <a:pt x="31685"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72" name="Google Shape;3072;p48"/>
                <p:cNvSpPr/>
                <p:nvPr/>
              </p:nvSpPr>
              <p:spPr>
                <a:xfrm>
                  <a:off x="6989325" y="1865800"/>
                  <a:ext cx="818925" cy="117300"/>
                </a:xfrm>
                <a:custGeom>
                  <a:avLst/>
                  <a:gdLst/>
                  <a:ahLst/>
                  <a:cxnLst/>
                  <a:rect l="l" t="t" r="r" b="b"/>
                  <a:pathLst>
                    <a:path w="32757" h="4692" extrusionOk="0">
                      <a:moveTo>
                        <a:pt x="0" y="1"/>
                      </a:moveTo>
                      <a:lnTo>
                        <a:pt x="0" y="4692"/>
                      </a:lnTo>
                      <a:lnTo>
                        <a:pt x="30410" y="4692"/>
                      </a:lnTo>
                      <a:cubicBezTo>
                        <a:pt x="31706" y="4692"/>
                        <a:pt x="32757" y="3641"/>
                        <a:pt x="32757" y="2346"/>
                      </a:cubicBezTo>
                      <a:cubicBezTo>
                        <a:pt x="32757" y="1051"/>
                        <a:pt x="31706" y="1"/>
                        <a:pt x="3041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073" name="Google Shape;3073;p48"/>
                <p:cNvSpPr/>
                <p:nvPr/>
              </p:nvSpPr>
              <p:spPr>
                <a:xfrm>
                  <a:off x="6989325" y="1887275"/>
                  <a:ext cx="717300" cy="73375"/>
                </a:xfrm>
                <a:custGeom>
                  <a:avLst/>
                  <a:gdLst/>
                  <a:ahLst/>
                  <a:cxnLst/>
                  <a:rect l="l" t="t" r="r" b="b"/>
                  <a:pathLst>
                    <a:path w="28692" h="2935" extrusionOk="0">
                      <a:moveTo>
                        <a:pt x="141" y="0"/>
                      </a:moveTo>
                      <a:cubicBezTo>
                        <a:pt x="62" y="0"/>
                        <a:pt x="0" y="65"/>
                        <a:pt x="0" y="143"/>
                      </a:cubicBezTo>
                      <a:cubicBezTo>
                        <a:pt x="0" y="221"/>
                        <a:pt x="64" y="284"/>
                        <a:pt x="141" y="284"/>
                      </a:cubicBezTo>
                      <a:lnTo>
                        <a:pt x="28549" y="284"/>
                      </a:lnTo>
                      <a:cubicBezTo>
                        <a:pt x="28627" y="284"/>
                        <a:pt x="28692" y="220"/>
                        <a:pt x="28692" y="143"/>
                      </a:cubicBezTo>
                      <a:cubicBezTo>
                        <a:pt x="28692" y="64"/>
                        <a:pt x="28626" y="0"/>
                        <a:pt x="28549" y="0"/>
                      </a:cubicBezTo>
                      <a:close/>
                      <a:moveTo>
                        <a:pt x="141" y="884"/>
                      </a:moveTo>
                      <a:cubicBezTo>
                        <a:pt x="64" y="884"/>
                        <a:pt x="0" y="947"/>
                        <a:pt x="0" y="1026"/>
                      </a:cubicBezTo>
                      <a:cubicBezTo>
                        <a:pt x="0" y="1103"/>
                        <a:pt x="62" y="1168"/>
                        <a:pt x="141" y="1168"/>
                      </a:cubicBezTo>
                      <a:lnTo>
                        <a:pt x="20459" y="1168"/>
                      </a:lnTo>
                      <a:cubicBezTo>
                        <a:pt x="20537" y="1166"/>
                        <a:pt x="20600" y="1104"/>
                        <a:pt x="20600" y="1026"/>
                      </a:cubicBezTo>
                      <a:cubicBezTo>
                        <a:pt x="20600" y="949"/>
                        <a:pt x="20537" y="884"/>
                        <a:pt x="20458" y="884"/>
                      </a:cubicBezTo>
                      <a:close/>
                      <a:moveTo>
                        <a:pt x="141" y="1766"/>
                      </a:moveTo>
                      <a:cubicBezTo>
                        <a:pt x="64" y="1766"/>
                        <a:pt x="0" y="1829"/>
                        <a:pt x="0" y="1909"/>
                      </a:cubicBezTo>
                      <a:cubicBezTo>
                        <a:pt x="0" y="1986"/>
                        <a:pt x="62" y="2051"/>
                        <a:pt x="141" y="2051"/>
                      </a:cubicBezTo>
                      <a:lnTo>
                        <a:pt x="24085" y="2051"/>
                      </a:lnTo>
                      <a:cubicBezTo>
                        <a:pt x="24164" y="2051"/>
                        <a:pt x="24227" y="1988"/>
                        <a:pt x="24227" y="1909"/>
                      </a:cubicBezTo>
                      <a:cubicBezTo>
                        <a:pt x="24227" y="1832"/>
                        <a:pt x="24164" y="1766"/>
                        <a:pt x="24085" y="1766"/>
                      </a:cubicBezTo>
                      <a:close/>
                      <a:moveTo>
                        <a:pt x="141" y="2651"/>
                      </a:moveTo>
                      <a:cubicBezTo>
                        <a:pt x="64" y="2651"/>
                        <a:pt x="0" y="2714"/>
                        <a:pt x="0" y="2792"/>
                      </a:cubicBezTo>
                      <a:cubicBezTo>
                        <a:pt x="0" y="2870"/>
                        <a:pt x="62" y="2934"/>
                        <a:pt x="141" y="2934"/>
                      </a:cubicBezTo>
                      <a:lnTo>
                        <a:pt x="26328" y="2934"/>
                      </a:lnTo>
                      <a:cubicBezTo>
                        <a:pt x="26405" y="2934"/>
                        <a:pt x="26469" y="2870"/>
                        <a:pt x="26469" y="2792"/>
                      </a:cubicBezTo>
                      <a:cubicBezTo>
                        <a:pt x="26469" y="2715"/>
                        <a:pt x="26406" y="2651"/>
                        <a:pt x="26328" y="2651"/>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3074" name="Google Shape;3074;p48"/>
                <p:cNvSpPr/>
                <p:nvPr/>
              </p:nvSpPr>
              <p:spPr>
                <a:xfrm>
                  <a:off x="7318650" y="1887300"/>
                  <a:ext cx="112625" cy="85575"/>
                </a:xfrm>
                <a:custGeom>
                  <a:avLst/>
                  <a:gdLst/>
                  <a:ahLst/>
                  <a:cxnLst/>
                  <a:rect l="l" t="t" r="r" b="b"/>
                  <a:pathLst>
                    <a:path w="4505" h="3423" extrusionOk="0">
                      <a:moveTo>
                        <a:pt x="0" y="1"/>
                      </a:moveTo>
                      <a:lnTo>
                        <a:pt x="0" y="3422"/>
                      </a:lnTo>
                      <a:lnTo>
                        <a:pt x="1053" y="3064"/>
                      </a:lnTo>
                      <a:lnTo>
                        <a:pt x="2272" y="2650"/>
                      </a:lnTo>
                      <a:lnTo>
                        <a:pt x="3489" y="3071"/>
                      </a:lnTo>
                      <a:lnTo>
                        <a:pt x="4504" y="3422"/>
                      </a:lnTo>
                      <a:lnTo>
                        <a:pt x="450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075" name="Google Shape;3075;p48"/>
                <p:cNvSpPr/>
                <p:nvPr/>
              </p:nvSpPr>
              <p:spPr>
                <a:xfrm>
                  <a:off x="7344950" y="1887300"/>
                  <a:ext cx="60950" cy="76800"/>
                </a:xfrm>
                <a:custGeom>
                  <a:avLst/>
                  <a:gdLst/>
                  <a:ahLst/>
                  <a:cxnLst/>
                  <a:rect l="l" t="t" r="r" b="b"/>
                  <a:pathLst>
                    <a:path w="2438" h="3072" extrusionOk="0">
                      <a:moveTo>
                        <a:pt x="1" y="1"/>
                      </a:moveTo>
                      <a:lnTo>
                        <a:pt x="1" y="3064"/>
                      </a:lnTo>
                      <a:lnTo>
                        <a:pt x="1220" y="2650"/>
                      </a:lnTo>
                      <a:lnTo>
                        <a:pt x="2437" y="3071"/>
                      </a:lnTo>
                      <a:lnTo>
                        <a:pt x="2437"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grpSp>
    </p:spTree>
    <p:extLst>
      <p:ext uri="{BB962C8B-B14F-4D97-AF65-F5344CB8AC3E}">
        <p14:creationId xmlns:p14="http://schemas.microsoft.com/office/powerpoint/2010/main" val="4109122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sp>
        <p:nvSpPr>
          <p:cNvPr id="2450" name="Google Shape;2450;p40"/>
          <p:cNvSpPr txBox="1">
            <a:spLocks noGrp="1"/>
          </p:cNvSpPr>
          <p:nvPr>
            <p:ph type="title"/>
          </p:nvPr>
        </p:nvSpPr>
        <p:spPr>
          <a:xfrm>
            <a:off x="1009399" y="1635384"/>
            <a:ext cx="7685315" cy="2479417"/>
          </a:xfrm>
          <a:prstGeom prst="rect">
            <a:avLst/>
          </a:prstGeom>
        </p:spPr>
        <p:txBody>
          <a:bodyPr spcFirstLastPara="1" wrap="square" lIns="91425" tIns="91425" rIns="91425" bIns="91425" anchor="t" anchorCtr="0">
            <a:noAutofit/>
          </a:bodyPr>
          <a:lstStyle/>
          <a:p>
            <a:r>
              <a:rPr lang="en" sz="3000" dirty="0">
                <a:solidFill>
                  <a:schemeClr val="accent1">
                    <a:lumMod val="75000"/>
                  </a:schemeClr>
                </a:solidFill>
              </a:rPr>
              <a:t>01 </a:t>
            </a:r>
            <a:r>
              <a:rPr lang="en" sz="3000" dirty="0" err="1">
                <a:solidFill>
                  <a:schemeClr val="accent1">
                    <a:lumMod val="75000"/>
                  </a:schemeClr>
                </a:solidFill>
              </a:rPr>
              <a:t>En</a:t>
            </a:r>
            <a:r>
              <a:rPr lang="en" sz="3000" dirty="0">
                <a:solidFill>
                  <a:schemeClr val="accent1">
                    <a:lumMod val="75000"/>
                  </a:schemeClr>
                </a:solidFill>
              </a:rPr>
              <a:t> </a:t>
            </a:r>
            <a:r>
              <a:rPr lang="en" sz="3000" dirty="0" err="1">
                <a:solidFill>
                  <a:schemeClr val="accent1">
                    <a:lumMod val="75000"/>
                  </a:schemeClr>
                </a:solidFill>
              </a:rPr>
              <a:t>búsca</a:t>
            </a:r>
            <a:r>
              <a:rPr lang="en" sz="3000" dirty="0">
                <a:solidFill>
                  <a:schemeClr val="accent1">
                    <a:lumMod val="75000"/>
                  </a:schemeClr>
                </a:solidFill>
              </a:rPr>
              <a:t> del </a:t>
            </a:r>
            <a:r>
              <a:rPr lang="en" sz="3000" b="1" dirty="0" err="1">
                <a:solidFill>
                  <a:schemeClr val="accent1">
                    <a:lumMod val="75000"/>
                  </a:schemeClr>
                </a:solidFill>
              </a:rPr>
              <a:t>arte</a:t>
            </a:r>
            <a:r>
              <a:rPr lang="en" sz="3000" b="1" dirty="0">
                <a:solidFill>
                  <a:schemeClr val="accent1">
                    <a:lumMod val="75000"/>
                  </a:schemeClr>
                </a:solidFill>
              </a:rPr>
              <a:t> </a:t>
            </a:r>
            <a:r>
              <a:rPr lang="en" sz="3000" dirty="0" err="1">
                <a:solidFill>
                  <a:schemeClr val="accent1">
                    <a:lumMod val="75000"/>
                  </a:schemeClr>
                </a:solidFill>
              </a:rPr>
              <a:t>perdido</a:t>
            </a:r>
            <a:br>
              <a:rPr lang="en" sz="3000" dirty="0">
                <a:solidFill>
                  <a:schemeClr val="accent1">
                    <a:lumMod val="75000"/>
                  </a:schemeClr>
                </a:solidFill>
              </a:rPr>
            </a:br>
            <a:r>
              <a:rPr lang="en" sz="3000" dirty="0">
                <a:solidFill>
                  <a:schemeClr val="accent1">
                    <a:lumMod val="75000"/>
                  </a:schemeClr>
                </a:solidFill>
              </a:rPr>
              <a:t>02 El </a:t>
            </a:r>
            <a:r>
              <a:rPr lang="en-US" sz="3000" b="1" dirty="0">
                <a:solidFill>
                  <a:schemeClr val="accent1">
                    <a:lumMod val="75000"/>
                  </a:schemeClr>
                </a:solidFill>
              </a:rPr>
              <a:t>c</a:t>
            </a:r>
            <a:r>
              <a:rPr lang="en" sz="3000" b="1" dirty="0" err="1">
                <a:solidFill>
                  <a:schemeClr val="accent1">
                    <a:lumMod val="75000"/>
                  </a:schemeClr>
                </a:solidFill>
              </a:rPr>
              <a:t>ódigo</a:t>
            </a:r>
            <a:r>
              <a:rPr lang="en" sz="3000" b="1" dirty="0">
                <a:solidFill>
                  <a:schemeClr val="accent1">
                    <a:lumMod val="75000"/>
                  </a:schemeClr>
                </a:solidFill>
              </a:rPr>
              <a:t> </a:t>
            </a:r>
            <a:r>
              <a:rPr lang="en" sz="3000" dirty="0" err="1">
                <a:solidFill>
                  <a:schemeClr val="accent1">
                    <a:lumMod val="75000"/>
                  </a:schemeClr>
                </a:solidFill>
              </a:rPr>
              <a:t>maldito</a:t>
            </a:r>
            <a:br>
              <a:rPr lang="en" sz="3000" dirty="0">
                <a:solidFill>
                  <a:schemeClr val="accent1">
                    <a:lumMod val="75000"/>
                  </a:schemeClr>
                </a:solidFill>
              </a:rPr>
            </a:br>
            <a:r>
              <a:rPr lang="en" sz="3000" dirty="0">
                <a:solidFill>
                  <a:schemeClr val="accent1">
                    <a:lumMod val="75000"/>
                  </a:schemeClr>
                </a:solidFill>
              </a:rPr>
              <a:t>03 La </a:t>
            </a:r>
            <a:r>
              <a:rPr lang="en" sz="3000" dirty="0" err="1">
                <a:solidFill>
                  <a:schemeClr val="accent1">
                    <a:lumMod val="75000"/>
                  </a:schemeClr>
                </a:solidFill>
              </a:rPr>
              <a:t>última</a:t>
            </a:r>
            <a:r>
              <a:rPr lang="en" sz="3000" dirty="0">
                <a:solidFill>
                  <a:schemeClr val="accent1">
                    <a:lumMod val="75000"/>
                  </a:schemeClr>
                </a:solidFill>
              </a:rPr>
              <a:t> </a:t>
            </a:r>
            <a:r>
              <a:rPr lang="en" sz="3000" b="1" dirty="0" err="1">
                <a:solidFill>
                  <a:schemeClr val="accent1">
                    <a:lumMod val="75000"/>
                  </a:schemeClr>
                </a:solidFill>
              </a:rPr>
              <a:t>mirada</a:t>
            </a:r>
            <a:br>
              <a:rPr lang="en" sz="3000" dirty="0">
                <a:solidFill>
                  <a:schemeClr val="accent1">
                    <a:lumMod val="75000"/>
                  </a:schemeClr>
                </a:solidFill>
              </a:rPr>
            </a:br>
            <a:endParaRPr sz="3000" dirty="0">
              <a:solidFill>
                <a:schemeClr val="accent1">
                  <a:lumMod val="75000"/>
                </a:schemeClr>
              </a:solidFill>
            </a:endParaRPr>
          </a:p>
        </p:txBody>
      </p:sp>
      <p:sp>
        <p:nvSpPr>
          <p:cNvPr id="2" name="Google Shape;2452;p40">
            <a:extLst>
              <a:ext uri="{FF2B5EF4-FFF2-40B4-BE49-F238E27FC236}">
                <a16:creationId xmlns:a16="http://schemas.microsoft.com/office/drawing/2014/main" id="{42360E96-3D92-B764-6915-67059391CD90}"/>
              </a:ext>
            </a:extLst>
          </p:cNvPr>
          <p:cNvSpPr txBox="1">
            <a:spLocks/>
          </p:cNvSpPr>
          <p:nvPr/>
        </p:nvSpPr>
        <p:spPr>
          <a:xfrm>
            <a:off x="611371" y="1393283"/>
            <a:ext cx="1121248"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US" dirty="0" err="1">
                <a:solidFill>
                  <a:srgbClr val="96582D"/>
                </a:solidFill>
              </a:rPr>
              <a:t>Episodios</a:t>
            </a:r>
            <a:endParaRPr lang="en-US" dirty="0">
              <a:solidFill>
                <a:srgbClr val="96582D"/>
              </a:solidFill>
            </a:endParaRPr>
          </a:p>
        </p:txBody>
      </p:sp>
      <p:pic>
        <p:nvPicPr>
          <p:cNvPr id="7" name="Picture 6" descr="A leather whip with a round handle&#10;&#10;Description automatically generated">
            <a:extLst>
              <a:ext uri="{FF2B5EF4-FFF2-40B4-BE49-F238E27FC236}">
                <a16:creationId xmlns:a16="http://schemas.microsoft.com/office/drawing/2014/main" id="{76C65425-1EBC-6867-A9BD-272C5900061D}"/>
              </a:ext>
            </a:extLst>
          </p:cNvPr>
          <p:cNvPicPr>
            <a:picLocks noChangeAspect="1"/>
          </p:cNvPicPr>
          <p:nvPr/>
        </p:nvPicPr>
        <p:blipFill>
          <a:blip r:embed="rId3"/>
          <a:stretch>
            <a:fillRect/>
          </a:stretch>
        </p:blipFill>
        <p:spPr>
          <a:xfrm>
            <a:off x="8447314" y="4545232"/>
            <a:ext cx="696687" cy="598269"/>
          </a:xfrm>
          <a:prstGeom prst="rect">
            <a:avLst/>
          </a:prstGeom>
        </p:spPr>
      </p:pic>
      <p:pic>
        <p:nvPicPr>
          <p:cNvPr id="9" name="Picture 8" descr="A brown hat with a pink ribbon&#10;&#10;Description automatically generated">
            <a:extLst>
              <a:ext uri="{FF2B5EF4-FFF2-40B4-BE49-F238E27FC236}">
                <a16:creationId xmlns:a16="http://schemas.microsoft.com/office/drawing/2014/main" id="{272D481C-E5C0-F455-D898-9387E03C5E3D}"/>
              </a:ext>
            </a:extLst>
          </p:cNvPr>
          <p:cNvPicPr>
            <a:picLocks noChangeAspect="1"/>
          </p:cNvPicPr>
          <p:nvPr/>
        </p:nvPicPr>
        <p:blipFill>
          <a:blip r:embed="rId4"/>
          <a:stretch>
            <a:fillRect/>
          </a:stretch>
        </p:blipFill>
        <p:spPr>
          <a:xfrm rot="20847073">
            <a:off x="7815990" y="4196887"/>
            <a:ext cx="1267465" cy="696687"/>
          </a:xfrm>
          <a:prstGeom prst="rect">
            <a:avLst/>
          </a:prstGeom>
        </p:spPr>
      </p:pic>
    </p:spTree>
    <p:extLst>
      <p:ext uri="{BB962C8B-B14F-4D97-AF65-F5344CB8AC3E}">
        <p14:creationId xmlns:p14="http://schemas.microsoft.com/office/powerpoint/2010/main" val="233639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sp>
        <p:nvSpPr>
          <p:cNvPr id="2449" name="Google Shape;2449;p40"/>
          <p:cNvSpPr/>
          <p:nvPr/>
        </p:nvSpPr>
        <p:spPr>
          <a:xfrm>
            <a:off x="6001788" y="4737952"/>
            <a:ext cx="2692925" cy="151639"/>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sp>
        <p:nvSpPr>
          <p:cNvPr id="2450" name="Google Shape;2450;p40"/>
          <p:cNvSpPr txBox="1">
            <a:spLocks noGrp="1"/>
          </p:cNvSpPr>
          <p:nvPr>
            <p:ph type="title"/>
          </p:nvPr>
        </p:nvSpPr>
        <p:spPr>
          <a:xfrm>
            <a:off x="2074225" y="525040"/>
            <a:ext cx="4854297" cy="2529879"/>
          </a:xfrm>
          <a:prstGeom prst="rect">
            <a:avLst/>
          </a:prstGeom>
        </p:spPr>
        <p:txBody>
          <a:bodyPr spcFirstLastPara="1" wrap="square" lIns="91425" tIns="91425" rIns="91425" bIns="91425" anchor="t" anchorCtr="0">
            <a:noAutofit/>
          </a:bodyPr>
          <a:lstStyle/>
          <a:p>
            <a:r>
              <a:rPr lang="en" dirty="0" err="1"/>
              <a:t>En</a:t>
            </a:r>
            <a:r>
              <a:rPr lang="en" dirty="0"/>
              <a:t> </a:t>
            </a:r>
            <a:r>
              <a:rPr lang="en" dirty="0" err="1"/>
              <a:t>búsca</a:t>
            </a:r>
            <a:r>
              <a:rPr lang="en" dirty="0"/>
              <a:t> del </a:t>
            </a:r>
            <a:r>
              <a:rPr lang="en" b="1" dirty="0" err="1"/>
              <a:t>arte</a:t>
            </a:r>
            <a:r>
              <a:rPr lang="en" b="1" dirty="0"/>
              <a:t> </a:t>
            </a:r>
            <a:r>
              <a:rPr lang="en" dirty="0" err="1"/>
              <a:t>perdido</a:t>
            </a:r>
            <a:endParaRPr dirty="0"/>
          </a:p>
        </p:txBody>
      </p:sp>
      <p:sp>
        <p:nvSpPr>
          <p:cNvPr id="2451" name="Google Shape;2451;p40"/>
          <p:cNvSpPr txBox="1">
            <a:spLocks noGrp="1"/>
          </p:cNvSpPr>
          <p:nvPr>
            <p:ph type="title" idx="2"/>
          </p:nvPr>
        </p:nvSpPr>
        <p:spPr>
          <a:xfrm>
            <a:off x="725524" y="712681"/>
            <a:ext cx="1255800" cy="841800"/>
          </a:xfrm>
          <a:prstGeom prst="rect">
            <a:avLst/>
          </a:prstGeom>
        </p:spPr>
        <p:txBody>
          <a:bodyPr spcFirstLastPara="1" wrap="square" lIns="91425" tIns="91425" rIns="91425" bIns="91425" anchor="b" anchorCtr="0">
            <a:noAutofit/>
          </a:bodyPr>
          <a:lstStyle/>
          <a:p>
            <a:r>
              <a:rPr lang="en" dirty="0"/>
              <a:t>01</a:t>
            </a:r>
            <a:endParaRPr dirty="0"/>
          </a:p>
        </p:txBody>
      </p:sp>
      <p:grpSp>
        <p:nvGrpSpPr>
          <p:cNvPr id="2515" name="Google Shape;2515;p40"/>
          <p:cNvGrpSpPr/>
          <p:nvPr/>
        </p:nvGrpSpPr>
        <p:grpSpPr>
          <a:xfrm rot="16200000" flipH="1">
            <a:off x="6977721" y="3379638"/>
            <a:ext cx="2357199" cy="524427"/>
            <a:chOff x="6959925" y="2252125"/>
            <a:chExt cx="1049650" cy="233525"/>
          </a:xfrm>
        </p:grpSpPr>
        <p:sp>
          <p:nvSpPr>
            <p:cNvPr id="2516" name="Google Shape;2516;p40"/>
            <p:cNvSpPr/>
            <p:nvPr/>
          </p:nvSpPr>
          <p:spPr>
            <a:xfrm>
              <a:off x="6959925" y="2252125"/>
              <a:ext cx="1049650" cy="233500"/>
            </a:xfrm>
            <a:custGeom>
              <a:avLst/>
              <a:gdLst/>
              <a:ahLst/>
              <a:cxnLst/>
              <a:rect l="l" t="t" r="r" b="b"/>
              <a:pathLst>
                <a:path w="41986" h="9340" extrusionOk="0">
                  <a:moveTo>
                    <a:pt x="0" y="0"/>
                  </a:moveTo>
                  <a:lnTo>
                    <a:pt x="0" y="9340"/>
                  </a:lnTo>
                  <a:lnTo>
                    <a:pt x="41985" y="9340"/>
                  </a:lnTo>
                  <a:lnTo>
                    <a:pt x="4198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17" name="Google Shape;2517;p40"/>
            <p:cNvSpPr/>
            <p:nvPr/>
          </p:nvSpPr>
          <p:spPr>
            <a:xfrm>
              <a:off x="7048750" y="2299300"/>
              <a:ext cx="558425" cy="141100"/>
            </a:xfrm>
            <a:custGeom>
              <a:avLst/>
              <a:gdLst/>
              <a:ahLst/>
              <a:cxnLst/>
              <a:rect l="l" t="t" r="r" b="b"/>
              <a:pathLst>
                <a:path w="22337" h="5644" extrusionOk="0">
                  <a:moveTo>
                    <a:pt x="177" y="1"/>
                  </a:moveTo>
                  <a:cubicBezTo>
                    <a:pt x="177" y="98"/>
                    <a:pt x="98" y="177"/>
                    <a:pt x="0" y="177"/>
                  </a:cubicBezTo>
                  <a:lnTo>
                    <a:pt x="0" y="5467"/>
                  </a:lnTo>
                  <a:cubicBezTo>
                    <a:pt x="98" y="5467"/>
                    <a:pt x="177" y="5547"/>
                    <a:pt x="177" y="5644"/>
                  </a:cubicBezTo>
                  <a:lnTo>
                    <a:pt x="22160" y="5644"/>
                  </a:lnTo>
                  <a:cubicBezTo>
                    <a:pt x="22160" y="5547"/>
                    <a:pt x="22239" y="5467"/>
                    <a:pt x="22336" y="5467"/>
                  </a:cubicBezTo>
                  <a:lnTo>
                    <a:pt x="22336" y="177"/>
                  </a:lnTo>
                  <a:cubicBezTo>
                    <a:pt x="22239" y="177"/>
                    <a:pt x="22160" y="98"/>
                    <a:pt x="2216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18" name="Google Shape;2518;p40"/>
            <p:cNvSpPr/>
            <p:nvPr/>
          </p:nvSpPr>
          <p:spPr>
            <a:xfrm>
              <a:off x="7648425" y="2252125"/>
              <a:ext cx="153775" cy="233525"/>
            </a:xfrm>
            <a:custGeom>
              <a:avLst/>
              <a:gdLst/>
              <a:ahLst/>
              <a:cxnLst/>
              <a:rect l="l" t="t" r="r" b="b"/>
              <a:pathLst>
                <a:path w="6151" h="9341" extrusionOk="0">
                  <a:moveTo>
                    <a:pt x="1" y="0"/>
                  </a:moveTo>
                  <a:lnTo>
                    <a:pt x="1" y="9341"/>
                  </a:lnTo>
                  <a:lnTo>
                    <a:pt x="695" y="9341"/>
                  </a:lnTo>
                  <a:lnTo>
                    <a:pt x="695" y="0"/>
                  </a:lnTo>
                  <a:close/>
                  <a:moveTo>
                    <a:pt x="1758" y="0"/>
                  </a:moveTo>
                  <a:lnTo>
                    <a:pt x="1758" y="9341"/>
                  </a:lnTo>
                  <a:lnTo>
                    <a:pt x="2451" y="9341"/>
                  </a:lnTo>
                  <a:lnTo>
                    <a:pt x="2451" y="0"/>
                  </a:lnTo>
                  <a:close/>
                  <a:moveTo>
                    <a:pt x="5457" y="0"/>
                  </a:moveTo>
                  <a:lnTo>
                    <a:pt x="5457" y="9341"/>
                  </a:lnTo>
                  <a:lnTo>
                    <a:pt x="6151" y="9341"/>
                  </a:lnTo>
                  <a:lnTo>
                    <a:pt x="615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19" name="Google Shape;2519;p40"/>
            <p:cNvSpPr/>
            <p:nvPr/>
          </p:nvSpPr>
          <p:spPr>
            <a:xfrm>
              <a:off x="7728350" y="2273500"/>
              <a:ext cx="39225" cy="189100"/>
            </a:xfrm>
            <a:custGeom>
              <a:avLst/>
              <a:gdLst/>
              <a:ahLst/>
              <a:cxnLst/>
              <a:rect l="l" t="t" r="r" b="b"/>
              <a:pathLst>
                <a:path w="1569" h="7564" extrusionOk="0">
                  <a:moveTo>
                    <a:pt x="768" y="1"/>
                  </a:moveTo>
                  <a:cubicBezTo>
                    <a:pt x="639" y="1"/>
                    <a:pt x="511" y="36"/>
                    <a:pt x="404" y="112"/>
                  </a:cubicBezTo>
                  <a:cubicBezTo>
                    <a:pt x="372" y="133"/>
                    <a:pt x="344" y="159"/>
                    <a:pt x="318" y="186"/>
                  </a:cubicBezTo>
                  <a:cubicBezTo>
                    <a:pt x="2" y="509"/>
                    <a:pt x="71" y="1124"/>
                    <a:pt x="574" y="1233"/>
                  </a:cubicBezTo>
                  <a:cubicBezTo>
                    <a:pt x="622" y="1243"/>
                    <a:pt x="673" y="1248"/>
                    <a:pt x="724" y="1248"/>
                  </a:cubicBezTo>
                  <a:cubicBezTo>
                    <a:pt x="1035" y="1248"/>
                    <a:pt x="1387" y="1066"/>
                    <a:pt x="1462" y="760"/>
                  </a:cubicBezTo>
                  <a:cubicBezTo>
                    <a:pt x="1569" y="320"/>
                    <a:pt x="1161" y="1"/>
                    <a:pt x="768" y="1"/>
                  </a:cubicBezTo>
                  <a:close/>
                  <a:moveTo>
                    <a:pt x="766" y="2105"/>
                  </a:moveTo>
                  <a:cubicBezTo>
                    <a:pt x="637" y="2105"/>
                    <a:pt x="510" y="2140"/>
                    <a:pt x="403" y="2216"/>
                  </a:cubicBezTo>
                  <a:cubicBezTo>
                    <a:pt x="372" y="2239"/>
                    <a:pt x="344" y="2263"/>
                    <a:pt x="317" y="2290"/>
                  </a:cubicBezTo>
                  <a:cubicBezTo>
                    <a:pt x="1" y="2614"/>
                    <a:pt x="71" y="3229"/>
                    <a:pt x="573" y="3338"/>
                  </a:cubicBezTo>
                  <a:cubicBezTo>
                    <a:pt x="620" y="3348"/>
                    <a:pt x="670" y="3353"/>
                    <a:pt x="721" y="3353"/>
                  </a:cubicBezTo>
                  <a:cubicBezTo>
                    <a:pt x="1031" y="3353"/>
                    <a:pt x="1386" y="3171"/>
                    <a:pt x="1461" y="2864"/>
                  </a:cubicBezTo>
                  <a:cubicBezTo>
                    <a:pt x="1567" y="2424"/>
                    <a:pt x="1159" y="2105"/>
                    <a:pt x="766" y="2105"/>
                  </a:cubicBezTo>
                  <a:close/>
                  <a:moveTo>
                    <a:pt x="767" y="4210"/>
                  </a:moveTo>
                  <a:cubicBezTo>
                    <a:pt x="637" y="4210"/>
                    <a:pt x="510" y="4244"/>
                    <a:pt x="403" y="4321"/>
                  </a:cubicBezTo>
                  <a:cubicBezTo>
                    <a:pt x="372" y="4343"/>
                    <a:pt x="344" y="4369"/>
                    <a:pt x="317" y="4395"/>
                  </a:cubicBezTo>
                  <a:cubicBezTo>
                    <a:pt x="1" y="4718"/>
                    <a:pt x="71" y="5333"/>
                    <a:pt x="573" y="5443"/>
                  </a:cubicBezTo>
                  <a:cubicBezTo>
                    <a:pt x="620" y="5453"/>
                    <a:pt x="670" y="5458"/>
                    <a:pt x="721" y="5458"/>
                  </a:cubicBezTo>
                  <a:cubicBezTo>
                    <a:pt x="1031" y="5458"/>
                    <a:pt x="1386" y="5276"/>
                    <a:pt x="1461" y="4969"/>
                  </a:cubicBezTo>
                  <a:cubicBezTo>
                    <a:pt x="1567" y="4529"/>
                    <a:pt x="1159" y="4210"/>
                    <a:pt x="767" y="4210"/>
                  </a:cubicBezTo>
                  <a:close/>
                  <a:moveTo>
                    <a:pt x="767" y="6316"/>
                  </a:moveTo>
                  <a:cubicBezTo>
                    <a:pt x="638" y="6316"/>
                    <a:pt x="510" y="6350"/>
                    <a:pt x="403" y="6427"/>
                  </a:cubicBezTo>
                  <a:cubicBezTo>
                    <a:pt x="372" y="6449"/>
                    <a:pt x="344" y="6473"/>
                    <a:pt x="317" y="6499"/>
                  </a:cubicBezTo>
                  <a:cubicBezTo>
                    <a:pt x="1" y="6824"/>
                    <a:pt x="71" y="7439"/>
                    <a:pt x="573" y="7548"/>
                  </a:cubicBezTo>
                  <a:cubicBezTo>
                    <a:pt x="620" y="7558"/>
                    <a:pt x="671" y="7563"/>
                    <a:pt x="723" y="7563"/>
                  </a:cubicBezTo>
                  <a:cubicBezTo>
                    <a:pt x="1032" y="7563"/>
                    <a:pt x="1386" y="7381"/>
                    <a:pt x="1461" y="7075"/>
                  </a:cubicBezTo>
                  <a:cubicBezTo>
                    <a:pt x="1567" y="6634"/>
                    <a:pt x="1159" y="6316"/>
                    <a:pt x="767" y="6316"/>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sp>
          <p:nvSpPr>
            <p:cNvPr id="2520" name="Google Shape;2520;p40"/>
            <p:cNvSpPr/>
            <p:nvPr/>
          </p:nvSpPr>
          <p:spPr>
            <a:xfrm>
              <a:off x="6982300" y="2273500"/>
              <a:ext cx="39175" cy="189100"/>
            </a:xfrm>
            <a:custGeom>
              <a:avLst/>
              <a:gdLst/>
              <a:ahLst/>
              <a:cxnLst/>
              <a:rect l="l" t="t" r="r" b="b"/>
              <a:pathLst>
                <a:path w="1567" h="7564" extrusionOk="0">
                  <a:moveTo>
                    <a:pt x="767" y="1"/>
                  </a:moveTo>
                  <a:cubicBezTo>
                    <a:pt x="637" y="1"/>
                    <a:pt x="510" y="36"/>
                    <a:pt x="403" y="112"/>
                  </a:cubicBezTo>
                  <a:cubicBezTo>
                    <a:pt x="372" y="133"/>
                    <a:pt x="344" y="159"/>
                    <a:pt x="317" y="186"/>
                  </a:cubicBezTo>
                  <a:cubicBezTo>
                    <a:pt x="0" y="509"/>
                    <a:pt x="70" y="1124"/>
                    <a:pt x="573" y="1233"/>
                  </a:cubicBezTo>
                  <a:cubicBezTo>
                    <a:pt x="620" y="1243"/>
                    <a:pt x="671" y="1248"/>
                    <a:pt x="723" y="1248"/>
                  </a:cubicBezTo>
                  <a:cubicBezTo>
                    <a:pt x="1033" y="1248"/>
                    <a:pt x="1385" y="1066"/>
                    <a:pt x="1460" y="760"/>
                  </a:cubicBezTo>
                  <a:cubicBezTo>
                    <a:pt x="1567" y="320"/>
                    <a:pt x="1159" y="1"/>
                    <a:pt x="767" y="1"/>
                  </a:cubicBezTo>
                  <a:close/>
                  <a:moveTo>
                    <a:pt x="766" y="2105"/>
                  </a:moveTo>
                  <a:cubicBezTo>
                    <a:pt x="637" y="2105"/>
                    <a:pt x="510" y="2140"/>
                    <a:pt x="403" y="2216"/>
                  </a:cubicBezTo>
                  <a:cubicBezTo>
                    <a:pt x="372" y="2239"/>
                    <a:pt x="344" y="2263"/>
                    <a:pt x="317" y="2290"/>
                  </a:cubicBezTo>
                  <a:cubicBezTo>
                    <a:pt x="0" y="2614"/>
                    <a:pt x="71" y="3229"/>
                    <a:pt x="573" y="3338"/>
                  </a:cubicBezTo>
                  <a:cubicBezTo>
                    <a:pt x="620" y="3348"/>
                    <a:pt x="670" y="3353"/>
                    <a:pt x="721" y="3353"/>
                  </a:cubicBezTo>
                  <a:cubicBezTo>
                    <a:pt x="1031" y="3353"/>
                    <a:pt x="1385" y="3171"/>
                    <a:pt x="1460" y="2864"/>
                  </a:cubicBezTo>
                  <a:cubicBezTo>
                    <a:pt x="1567" y="2424"/>
                    <a:pt x="1159" y="2105"/>
                    <a:pt x="766" y="2105"/>
                  </a:cubicBezTo>
                  <a:close/>
                  <a:moveTo>
                    <a:pt x="767" y="4210"/>
                  </a:moveTo>
                  <a:cubicBezTo>
                    <a:pt x="637" y="4210"/>
                    <a:pt x="510" y="4244"/>
                    <a:pt x="403" y="4321"/>
                  </a:cubicBezTo>
                  <a:cubicBezTo>
                    <a:pt x="372" y="4343"/>
                    <a:pt x="344" y="4369"/>
                    <a:pt x="317" y="4395"/>
                  </a:cubicBezTo>
                  <a:cubicBezTo>
                    <a:pt x="0" y="4718"/>
                    <a:pt x="71" y="5333"/>
                    <a:pt x="573" y="5443"/>
                  </a:cubicBezTo>
                  <a:cubicBezTo>
                    <a:pt x="620" y="5453"/>
                    <a:pt x="670" y="5458"/>
                    <a:pt x="721" y="5458"/>
                  </a:cubicBezTo>
                  <a:cubicBezTo>
                    <a:pt x="1031" y="5458"/>
                    <a:pt x="1385" y="5276"/>
                    <a:pt x="1460" y="4969"/>
                  </a:cubicBezTo>
                  <a:cubicBezTo>
                    <a:pt x="1567" y="4529"/>
                    <a:pt x="1159" y="4210"/>
                    <a:pt x="767" y="4210"/>
                  </a:cubicBezTo>
                  <a:close/>
                  <a:moveTo>
                    <a:pt x="767" y="6316"/>
                  </a:moveTo>
                  <a:cubicBezTo>
                    <a:pt x="638" y="6316"/>
                    <a:pt x="510" y="6350"/>
                    <a:pt x="403" y="6427"/>
                  </a:cubicBezTo>
                  <a:cubicBezTo>
                    <a:pt x="372" y="6449"/>
                    <a:pt x="344" y="6473"/>
                    <a:pt x="317" y="6499"/>
                  </a:cubicBezTo>
                  <a:cubicBezTo>
                    <a:pt x="0" y="6824"/>
                    <a:pt x="71" y="7439"/>
                    <a:pt x="573" y="7548"/>
                  </a:cubicBezTo>
                  <a:cubicBezTo>
                    <a:pt x="620" y="7558"/>
                    <a:pt x="671" y="7563"/>
                    <a:pt x="722" y="7563"/>
                  </a:cubicBezTo>
                  <a:cubicBezTo>
                    <a:pt x="1032" y="7563"/>
                    <a:pt x="1385" y="7381"/>
                    <a:pt x="1460" y="7075"/>
                  </a:cubicBezTo>
                  <a:cubicBezTo>
                    <a:pt x="1567" y="6634"/>
                    <a:pt x="1159" y="6316"/>
                    <a:pt x="767" y="6316"/>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sp>
          <p:nvSpPr>
            <p:cNvPr id="2521" name="Google Shape;2521;p40"/>
            <p:cNvSpPr/>
            <p:nvPr/>
          </p:nvSpPr>
          <p:spPr>
            <a:xfrm>
              <a:off x="7839050" y="2289125"/>
              <a:ext cx="136550" cy="157875"/>
            </a:xfrm>
            <a:custGeom>
              <a:avLst/>
              <a:gdLst/>
              <a:ahLst/>
              <a:cxnLst/>
              <a:rect l="l" t="t" r="r" b="b"/>
              <a:pathLst>
                <a:path w="5462" h="6315" extrusionOk="0">
                  <a:moveTo>
                    <a:pt x="1" y="0"/>
                  </a:moveTo>
                  <a:lnTo>
                    <a:pt x="1" y="6314"/>
                  </a:lnTo>
                  <a:lnTo>
                    <a:pt x="5462" y="6314"/>
                  </a:lnTo>
                  <a:lnTo>
                    <a:pt x="5462"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22" name="Google Shape;2522;p40"/>
            <p:cNvSpPr/>
            <p:nvPr/>
          </p:nvSpPr>
          <p:spPr>
            <a:xfrm>
              <a:off x="7853275" y="2315675"/>
              <a:ext cx="101825" cy="95275"/>
            </a:xfrm>
            <a:custGeom>
              <a:avLst/>
              <a:gdLst/>
              <a:ahLst/>
              <a:cxnLst/>
              <a:rect l="l" t="t" r="r" b="b"/>
              <a:pathLst>
                <a:path w="4073" h="3811" extrusionOk="0">
                  <a:moveTo>
                    <a:pt x="2287" y="0"/>
                  </a:moveTo>
                  <a:cubicBezTo>
                    <a:pt x="2277" y="153"/>
                    <a:pt x="2298" y="315"/>
                    <a:pt x="2329" y="467"/>
                  </a:cubicBezTo>
                  <a:cubicBezTo>
                    <a:pt x="2386" y="740"/>
                    <a:pt x="2492" y="932"/>
                    <a:pt x="2659" y="1147"/>
                  </a:cubicBezTo>
                  <a:cubicBezTo>
                    <a:pt x="2794" y="1322"/>
                    <a:pt x="2960" y="1435"/>
                    <a:pt x="3138" y="1560"/>
                  </a:cubicBezTo>
                  <a:cubicBezTo>
                    <a:pt x="3305" y="1676"/>
                    <a:pt x="3441" y="1695"/>
                    <a:pt x="3643" y="1719"/>
                  </a:cubicBezTo>
                  <a:cubicBezTo>
                    <a:pt x="3740" y="1731"/>
                    <a:pt x="3868" y="1771"/>
                    <a:pt x="3978" y="1771"/>
                  </a:cubicBezTo>
                  <a:cubicBezTo>
                    <a:pt x="4007" y="1771"/>
                    <a:pt x="4034" y="1769"/>
                    <a:pt x="4060" y="1762"/>
                  </a:cubicBezTo>
                  <a:cubicBezTo>
                    <a:pt x="4072" y="1697"/>
                    <a:pt x="4047" y="1625"/>
                    <a:pt x="4040" y="1558"/>
                  </a:cubicBezTo>
                  <a:cubicBezTo>
                    <a:pt x="4023" y="1388"/>
                    <a:pt x="4020" y="1229"/>
                    <a:pt x="3961" y="1068"/>
                  </a:cubicBezTo>
                  <a:cubicBezTo>
                    <a:pt x="3855" y="775"/>
                    <a:pt x="3541" y="538"/>
                    <a:pt x="3257" y="430"/>
                  </a:cubicBezTo>
                  <a:cubicBezTo>
                    <a:pt x="3156" y="392"/>
                    <a:pt x="2282" y="84"/>
                    <a:pt x="2287" y="0"/>
                  </a:cubicBezTo>
                  <a:close/>
                  <a:moveTo>
                    <a:pt x="1542" y="1469"/>
                  </a:moveTo>
                  <a:cubicBezTo>
                    <a:pt x="1352" y="1469"/>
                    <a:pt x="1158" y="1513"/>
                    <a:pt x="1000" y="1580"/>
                  </a:cubicBezTo>
                  <a:cubicBezTo>
                    <a:pt x="907" y="1620"/>
                    <a:pt x="179" y="1947"/>
                    <a:pt x="26" y="1947"/>
                  </a:cubicBezTo>
                  <a:cubicBezTo>
                    <a:pt x="13" y="1947"/>
                    <a:pt x="5" y="1944"/>
                    <a:pt x="1" y="1940"/>
                  </a:cubicBezTo>
                  <a:lnTo>
                    <a:pt x="1" y="1940"/>
                  </a:lnTo>
                  <a:cubicBezTo>
                    <a:pt x="100" y="2058"/>
                    <a:pt x="227" y="2160"/>
                    <a:pt x="353" y="2247"/>
                  </a:cubicBezTo>
                  <a:cubicBezTo>
                    <a:pt x="582" y="2405"/>
                    <a:pt x="792" y="2471"/>
                    <a:pt x="1062" y="2512"/>
                  </a:cubicBezTo>
                  <a:cubicBezTo>
                    <a:pt x="1126" y="2521"/>
                    <a:pt x="1188" y="2525"/>
                    <a:pt x="1249" y="2525"/>
                  </a:cubicBezTo>
                  <a:cubicBezTo>
                    <a:pt x="1397" y="2525"/>
                    <a:pt x="1540" y="2502"/>
                    <a:pt x="1693" y="2480"/>
                  </a:cubicBezTo>
                  <a:cubicBezTo>
                    <a:pt x="1893" y="2449"/>
                    <a:pt x="2004" y="2367"/>
                    <a:pt x="2167" y="2245"/>
                  </a:cubicBezTo>
                  <a:cubicBezTo>
                    <a:pt x="2266" y="2171"/>
                    <a:pt x="2431" y="2098"/>
                    <a:pt x="2498" y="1988"/>
                  </a:cubicBezTo>
                  <a:cubicBezTo>
                    <a:pt x="2463" y="1933"/>
                    <a:pt x="2394" y="1898"/>
                    <a:pt x="2343" y="1854"/>
                  </a:cubicBezTo>
                  <a:cubicBezTo>
                    <a:pt x="2215" y="1742"/>
                    <a:pt x="2104" y="1632"/>
                    <a:pt x="1949" y="1555"/>
                  </a:cubicBezTo>
                  <a:cubicBezTo>
                    <a:pt x="1828" y="1494"/>
                    <a:pt x="1686" y="1469"/>
                    <a:pt x="1542" y="1469"/>
                  </a:cubicBezTo>
                  <a:close/>
                  <a:moveTo>
                    <a:pt x="3978" y="1964"/>
                  </a:moveTo>
                  <a:cubicBezTo>
                    <a:pt x="3921" y="1964"/>
                    <a:pt x="3861" y="1987"/>
                    <a:pt x="3803" y="1994"/>
                  </a:cubicBezTo>
                  <a:cubicBezTo>
                    <a:pt x="3633" y="2018"/>
                    <a:pt x="3477" y="2028"/>
                    <a:pt x="3317" y="2094"/>
                  </a:cubicBezTo>
                  <a:cubicBezTo>
                    <a:pt x="3029" y="2211"/>
                    <a:pt x="2806" y="2534"/>
                    <a:pt x="2710" y="2822"/>
                  </a:cubicBezTo>
                  <a:cubicBezTo>
                    <a:pt x="2675" y="2927"/>
                    <a:pt x="2403" y="3810"/>
                    <a:pt x="2321" y="3810"/>
                  </a:cubicBezTo>
                  <a:cubicBezTo>
                    <a:pt x="2321" y="3810"/>
                    <a:pt x="2321" y="3810"/>
                    <a:pt x="2321" y="3810"/>
                  </a:cubicBezTo>
                  <a:lnTo>
                    <a:pt x="2321" y="3810"/>
                  </a:lnTo>
                  <a:cubicBezTo>
                    <a:pt x="2331" y="3811"/>
                    <a:pt x="2341" y="3811"/>
                    <a:pt x="2351" y="3811"/>
                  </a:cubicBezTo>
                  <a:cubicBezTo>
                    <a:pt x="2496" y="3811"/>
                    <a:pt x="2645" y="3783"/>
                    <a:pt x="2785" y="3748"/>
                  </a:cubicBezTo>
                  <a:cubicBezTo>
                    <a:pt x="3054" y="3681"/>
                    <a:pt x="3241" y="3566"/>
                    <a:pt x="3450" y="3390"/>
                  </a:cubicBezTo>
                  <a:cubicBezTo>
                    <a:pt x="3620" y="3248"/>
                    <a:pt x="3726" y="3079"/>
                    <a:pt x="3844" y="2896"/>
                  </a:cubicBezTo>
                  <a:cubicBezTo>
                    <a:pt x="3953" y="2725"/>
                    <a:pt x="3966" y="2588"/>
                    <a:pt x="3980" y="2385"/>
                  </a:cubicBezTo>
                  <a:cubicBezTo>
                    <a:pt x="3990" y="2262"/>
                    <a:pt x="4044" y="2089"/>
                    <a:pt x="4006" y="1966"/>
                  </a:cubicBezTo>
                  <a:cubicBezTo>
                    <a:pt x="3997" y="1965"/>
                    <a:pt x="3988" y="1964"/>
                    <a:pt x="3978" y="1964"/>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23" name="Google Shape;2523;p40"/>
            <p:cNvSpPr/>
            <p:nvPr/>
          </p:nvSpPr>
          <p:spPr>
            <a:xfrm>
              <a:off x="7129525" y="2318425"/>
              <a:ext cx="100300" cy="99175"/>
            </a:xfrm>
            <a:custGeom>
              <a:avLst/>
              <a:gdLst/>
              <a:ahLst/>
              <a:cxnLst/>
              <a:rect l="l" t="t" r="r" b="b"/>
              <a:pathLst>
                <a:path w="4012" h="3967" extrusionOk="0">
                  <a:moveTo>
                    <a:pt x="1944" y="957"/>
                  </a:moveTo>
                  <a:lnTo>
                    <a:pt x="1944" y="957"/>
                  </a:lnTo>
                  <a:cubicBezTo>
                    <a:pt x="1941" y="964"/>
                    <a:pt x="1939" y="974"/>
                    <a:pt x="1939" y="984"/>
                  </a:cubicBezTo>
                  <a:cubicBezTo>
                    <a:pt x="1939" y="1493"/>
                    <a:pt x="1531" y="1908"/>
                    <a:pt x="1024" y="1919"/>
                  </a:cubicBezTo>
                  <a:cubicBezTo>
                    <a:pt x="1033" y="1786"/>
                    <a:pt x="1065" y="1653"/>
                    <a:pt x="1124" y="1531"/>
                  </a:cubicBezTo>
                  <a:cubicBezTo>
                    <a:pt x="1167" y="1441"/>
                    <a:pt x="1226" y="1357"/>
                    <a:pt x="1299" y="1280"/>
                  </a:cubicBezTo>
                  <a:cubicBezTo>
                    <a:pt x="1476" y="1092"/>
                    <a:pt x="1709" y="978"/>
                    <a:pt x="1944" y="957"/>
                  </a:cubicBezTo>
                  <a:close/>
                  <a:moveTo>
                    <a:pt x="2070" y="954"/>
                  </a:moveTo>
                  <a:cubicBezTo>
                    <a:pt x="2119" y="957"/>
                    <a:pt x="2168" y="962"/>
                    <a:pt x="2217" y="973"/>
                  </a:cubicBezTo>
                  <a:cubicBezTo>
                    <a:pt x="2663" y="1077"/>
                    <a:pt x="3033" y="1504"/>
                    <a:pt x="3053" y="1934"/>
                  </a:cubicBezTo>
                  <a:cubicBezTo>
                    <a:pt x="3042" y="1926"/>
                    <a:pt x="3028" y="1920"/>
                    <a:pt x="3013" y="1920"/>
                  </a:cubicBezTo>
                  <a:cubicBezTo>
                    <a:pt x="2498" y="1920"/>
                    <a:pt x="2076" y="1501"/>
                    <a:pt x="2076" y="984"/>
                  </a:cubicBezTo>
                  <a:cubicBezTo>
                    <a:pt x="2076" y="973"/>
                    <a:pt x="2074" y="963"/>
                    <a:pt x="2070" y="954"/>
                  </a:cubicBezTo>
                  <a:close/>
                  <a:moveTo>
                    <a:pt x="2007" y="1365"/>
                  </a:moveTo>
                  <a:cubicBezTo>
                    <a:pt x="2117" y="1653"/>
                    <a:pt x="2345" y="1883"/>
                    <a:pt x="2633" y="1991"/>
                  </a:cubicBezTo>
                  <a:cubicBezTo>
                    <a:pt x="2345" y="2100"/>
                    <a:pt x="2117" y="2330"/>
                    <a:pt x="2007" y="2617"/>
                  </a:cubicBezTo>
                  <a:cubicBezTo>
                    <a:pt x="1898" y="2330"/>
                    <a:pt x="1669" y="2101"/>
                    <a:pt x="1381" y="1991"/>
                  </a:cubicBezTo>
                  <a:cubicBezTo>
                    <a:pt x="1669" y="1882"/>
                    <a:pt x="1898" y="1653"/>
                    <a:pt x="2007" y="1365"/>
                  </a:cubicBezTo>
                  <a:close/>
                  <a:moveTo>
                    <a:pt x="3049" y="2049"/>
                  </a:moveTo>
                  <a:lnTo>
                    <a:pt x="3049" y="2049"/>
                  </a:lnTo>
                  <a:cubicBezTo>
                    <a:pt x="3021" y="2492"/>
                    <a:pt x="2744" y="2845"/>
                    <a:pt x="2317" y="2959"/>
                  </a:cubicBezTo>
                  <a:cubicBezTo>
                    <a:pt x="2236" y="2983"/>
                    <a:pt x="2156" y="3001"/>
                    <a:pt x="2074" y="3010"/>
                  </a:cubicBezTo>
                  <a:cubicBezTo>
                    <a:pt x="2075" y="3006"/>
                    <a:pt x="2076" y="3002"/>
                    <a:pt x="2076" y="2996"/>
                  </a:cubicBezTo>
                  <a:cubicBezTo>
                    <a:pt x="2076" y="2481"/>
                    <a:pt x="2497" y="2060"/>
                    <a:pt x="3013" y="2060"/>
                  </a:cubicBezTo>
                  <a:cubicBezTo>
                    <a:pt x="3027" y="2060"/>
                    <a:pt x="3038" y="2055"/>
                    <a:pt x="3049" y="2049"/>
                  </a:cubicBezTo>
                  <a:close/>
                  <a:moveTo>
                    <a:pt x="1026" y="2063"/>
                  </a:moveTo>
                  <a:cubicBezTo>
                    <a:pt x="1531" y="2076"/>
                    <a:pt x="1939" y="2491"/>
                    <a:pt x="1939" y="2999"/>
                  </a:cubicBezTo>
                  <a:cubicBezTo>
                    <a:pt x="1939" y="3004"/>
                    <a:pt x="1941" y="3009"/>
                    <a:pt x="1943" y="3016"/>
                  </a:cubicBezTo>
                  <a:cubicBezTo>
                    <a:pt x="1937" y="3015"/>
                    <a:pt x="1931" y="3015"/>
                    <a:pt x="1925" y="3015"/>
                  </a:cubicBezTo>
                  <a:cubicBezTo>
                    <a:pt x="1919" y="3015"/>
                    <a:pt x="1913" y="3015"/>
                    <a:pt x="1908" y="3015"/>
                  </a:cubicBezTo>
                  <a:cubicBezTo>
                    <a:pt x="1586" y="2974"/>
                    <a:pt x="1311" y="2786"/>
                    <a:pt x="1151" y="2494"/>
                  </a:cubicBezTo>
                  <a:cubicBezTo>
                    <a:pt x="1078" y="2359"/>
                    <a:pt x="1037" y="2210"/>
                    <a:pt x="1026" y="2063"/>
                  </a:cubicBezTo>
                  <a:close/>
                  <a:moveTo>
                    <a:pt x="2027" y="814"/>
                  </a:moveTo>
                  <a:cubicBezTo>
                    <a:pt x="1727" y="814"/>
                    <a:pt x="1424" y="947"/>
                    <a:pt x="1198" y="1186"/>
                  </a:cubicBezTo>
                  <a:cubicBezTo>
                    <a:pt x="1117" y="1272"/>
                    <a:pt x="1050" y="1369"/>
                    <a:pt x="999" y="1472"/>
                  </a:cubicBezTo>
                  <a:cubicBezTo>
                    <a:pt x="834" y="1815"/>
                    <a:pt x="845" y="2223"/>
                    <a:pt x="1029" y="2562"/>
                  </a:cubicBezTo>
                  <a:cubicBezTo>
                    <a:pt x="1210" y="2894"/>
                    <a:pt x="1525" y="3109"/>
                    <a:pt x="1889" y="3154"/>
                  </a:cubicBezTo>
                  <a:cubicBezTo>
                    <a:pt x="1920" y="3157"/>
                    <a:pt x="1951" y="3159"/>
                    <a:pt x="1981" y="3159"/>
                  </a:cubicBezTo>
                  <a:cubicBezTo>
                    <a:pt x="2112" y="3159"/>
                    <a:pt x="2236" y="3128"/>
                    <a:pt x="2354" y="3096"/>
                  </a:cubicBezTo>
                  <a:cubicBezTo>
                    <a:pt x="2873" y="2954"/>
                    <a:pt x="3204" y="2507"/>
                    <a:pt x="3191" y="1954"/>
                  </a:cubicBezTo>
                  <a:cubicBezTo>
                    <a:pt x="3182" y="1456"/>
                    <a:pt x="2760" y="958"/>
                    <a:pt x="2249" y="839"/>
                  </a:cubicBezTo>
                  <a:cubicBezTo>
                    <a:pt x="2176" y="822"/>
                    <a:pt x="2101" y="814"/>
                    <a:pt x="2027" y="814"/>
                  </a:cubicBezTo>
                  <a:close/>
                  <a:moveTo>
                    <a:pt x="2017" y="143"/>
                  </a:moveTo>
                  <a:cubicBezTo>
                    <a:pt x="2133" y="143"/>
                    <a:pt x="2248" y="156"/>
                    <a:pt x="2361" y="180"/>
                  </a:cubicBezTo>
                  <a:cubicBezTo>
                    <a:pt x="3167" y="367"/>
                    <a:pt x="3836" y="1153"/>
                    <a:pt x="3852" y="1931"/>
                  </a:cubicBezTo>
                  <a:cubicBezTo>
                    <a:pt x="3869" y="2798"/>
                    <a:pt x="3354" y="3502"/>
                    <a:pt x="2536" y="3724"/>
                  </a:cubicBezTo>
                  <a:cubicBezTo>
                    <a:pt x="2336" y="3778"/>
                    <a:pt x="2141" y="3826"/>
                    <a:pt x="1940" y="3826"/>
                  </a:cubicBezTo>
                  <a:cubicBezTo>
                    <a:pt x="1895" y="3826"/>
                    <a:pt x="1850" y="3823"/>
                    <a:pt x="1804" y="3818"/>
                  </a:cubicBezTo>
                  <a:cubicBezTo>
                    <a:pt x="1230" y="3748"/>
                    <a:pt x="738" y="3411"/>
                    <a:pt x="455" y="2892"/>
                  </a:cubicBezTo>
                  <a:cubicBezTo>
                    <a:pt x="162" y="2357"/>
                    <a:pt x="145" y="1715"/>
                    <a:pt x="406" y="1176"/>
                  </a:cubicBezTo>
                  <a:cubicBezTo>
                    <a:pt x="484" y="1015"/>
                    <a:pt x="590" y="863"/>
                    <a:pt x="718" y="727"/>
                  </a:cubicBezTo>
                  <a:cubicBezTo>
                    <a:pt x="1074" y="351"/>
                    <a:pt x="1548" y="143"/>
                    <a:pt x="2017" y="143"/>
                  </a:cubicBezTo>
                  <a:close/>
                  <a:moveTo>
                    <a:pt x="2018" y="1"/>
                  </a:moveTo>
                  <a:cubicBezTo>
                    <a:pt x="1513" y="1"/>
                    <a:pt x="1000" y="225"/>
                    <a:pt x="618" y="630"/>
                  </a:cubicBezTo>
                  <a:cubicBezTo>
                    <a:pt x="479" y="776"/>
                    <a:pt x="365" y="939"/>
                    <a:pt x="281" y="1114"/>
                  </a:cubicBezTo>
                  <a:cubicBezTo>
                    <a:pt x="0" y="1695"/>
                    <a:pt x="19" y="2383"/>
                    <a:pt x="333" y="2958"/>
                  </a:cubicBezTo>
                  <a:cubicBezTo>
                    <a:pt x="638" y="3518"/>
                    <a:pt x="1167" y="3882"/>
                    <a:pt x="1787" y="3957"/>
                  </a:cubicBezTo>
                  <a:cubicBezTo>
                    <a:pt x="1839" y="3963"/>
                    <a:pt x="1889" y="3967"/>
                    <a:pt x="1941" y="3967"/>
                  </a:cubicBezTo>
                  <a:cubicBezTo>
                    <a:pt x="2160" y="3967"/>
                    <a:pt x="2372" y="3914"/>
                    <a:pt x="2575" y="3856"/>
                  </a:cubicBezTo>
                  <a:cubicBezTo>
                    <a:pt x="3455" y="3617"/>
                    <a:pt x="4011" y="2861"/>
                    <a:pt x="3992" y="1927"/>
                  </a:cubicBezTo>
                  <a:cubicBezTo>
                    <a:pt x="3975" y="1089"/>
                    <a:pt x="3258" y="244"/>
                    <a:pt x="2393" y="43"/>
                  </a:cubicBezTo>
                  <a:cubicBezTo>
                    <a:pt x="2270" y="15"/>
                    <a:pt x="2144" y="1"/>
                    <a:pt x="2018"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24" name="Google Shape;2524;p40"/>
            <p:cNvSpPr/>
            <p:nvPr/>
          </p:nvSpPr>
          <p:spPr>
            <a:xfrm>
              <a:off x="7270825" y="2356225"/>
              <a:ext cx="279450" cy="20100"/>
            </a:xfrm>
            <a:custGeom>
              <a:avLst/>
              <a:gdLst/>
              <a:ahLst/>
              <a:cxnLst/>
              <a:rect l="l" t="t" r="r" b="b"/>
              <a:pathLst>
                <a:path w="11178" h="804" extrusionOk="0">
                  <a:moveTo>
                    <a:pt x="401" y="1"/>
                  </a:moveTo>
                  <a:cubicBezTo>
                    <a:pt x="401" y="222"/>
                    <a:pt x="221" y="402"/>
                    <a:pt x="0" y="402"/>
                  </a:cubicBezTo>
                  <a:cubicBezTo>
                    <a:pt x="221" y="402"/>
                    <a:pt x="401" y="581"/>
                    <a:pt x="401" y="803"/>
                  </a:cubicBezTo>
                  <a:cubicBezTo>
                    <a:pt x="401" y="583"/>
                    <a:pt x="580" y="402"/>
                    <a:pt x="802" y="402"/>
                  </a:cubicBezTo>
                  <a:cubicBezTo>
                    <a:pt x="580" y="402"/>
                    <a:pt x="401" y="222"/>
                    <a:pt x="401" y="1"/>
                  </a:cubicBezTo>
                  <a:close/>
                  <a:moveTo>
                    <a:pt x="2476" y="1"/>
                  </a:moveTo>
                  <a:cubicBezTo>
                    <a:pt x="2476" y="222"/>
                    <a:pt x="2296" y="402"/>
                    <a:pt x="2075" y="402"/>
                  </a:cubicBezTo>
                  <a:cubicBezTo>
                    <a:pt x="2296" y="402"/>
                    <a:pt x="2476" y="581"/>
                    <a:pt x="2476" y="803"/>
                  </a:cubicBezTo>
                  <a:cubicBezTo>
                    <a:pt x="2476" y="583"/>
                    <a:pt x="2655" y="402"/>
                    <a:pt x="2877" y="402"/>
                  </a:cubicBezTo>
                  <a:cubicBezTo>
                    <a:pt x="2655" y="402"/>
                    <a:pt x="2476" y="222"/>
                    <a:pt x="2476" y="1"/>
                  </a:cubicBezTo>
                  <a:close/>
                  <a:moveTo>
                    <a:pt x="4551" y="1"/>
                  </a:moveTo>
                  <a:cubicBezTo>
                    <a:pt x="4551" y="222"/>
                    <a:pt x="4371" y="402"/>
                    <a:pt x="4150" y="402"/>
                  </a:cubicBezTo>
                  <a:cubicBezTo>
                    <a:pt x="4371" y="402"/>
                    <a:pt x="4551" y="581"/>
                    <a:pt x="4551" y="803"/>
                  </a:cubicBezTo>
                  <a:cubicBezTo>
                    <a:pt x="4551" y="583"/>
                    <a:pt x="4730" y="402"/>
                    <a:pt x="4952" y="402"/>
                  </a:cubicBezTo>
                  <a:cubicBezTo>
                    <a:pt x="4730" y="402"/>
                    <a:pt x="4551" y="222"/>
                    <a:pt x="4551" y="1"/>
                  </a:cubicBezTo>
                  <a:close/>
                  <a:moveTo>
                    <a:pt x="6626" y="1"/>
                  </a:moveTo>
                  <a:cubicBezTo>
                    <a:pt x="6626" y="222"/>
                    <a:pt x="6446" y="402"/>
                    <a:pt x="6225" y="402"/>
                  </a:cubicBezTo>
                  <a:cubicBezTo>
                    <a:pt x="6446" y="402"/>
                    <a:pt x="6626" y="581"/>
                    <a:pt x="6626" y="803"/>
                  </a:cubicBezTo>
                  <a:cubicBezTo>
                    <a:pt x="6626" y="583"/>
                    <a:pt x="6805" y="402"/>
                    <a:pt x="7027" y="402"/>
                  </a:cubicBezTo>
                  <a:cubicBezTo>
                    <a:pt x="6805" y="402"/>
                    <a:pt x="6626" y="222"/>
                    <a:pt x="6626" y="1"/>
                  </a:cubicBezTo>
                  <a:close/>
                  <a:moveTo>
                    <a:pt x="8701" y="1"/>
                  </a:moveTo>
                  <a:cubicBezTo>
                    <a:pt x="8701" y="222"/>
                    <a:pt x="8521" y="402"/>
                    <a:pt x="8300" y="402"/>
                  </a:cubicBezTo>
                  <a:cubicBezTo>
                    <a:pt x="8521" y="402"/>
                    <a:pt x="8701" y="581"/>
                    <a:pt x="8701" y="803"/>
                  </a:cubicBezTo>
                  <a:cubicBezTo>
                    <a:pt x="8701" y="583"/>
                    <a:pt x="8880" y="402"/>
                    <a:pt x="9102" y="402"/>
                  </a:cubicBezTo>
                  <a:cubicBezTo>
                    <a:pt x="8880" y="402"/>
                    <a:pt x="8701" y="222"/>
                    <a:pt x="8701" y="1"/>
                  </a:cubicBezTo>
                  <a:close/>
                  <a:moveTo>
                    <a:pt x="10776" y="1"/>
                  </a:moveTo>
                  <a:cubicBezTo>
                    <a:pt x="10776" y="222"/>
                    <a:pt x="10596" y="402"/>
                    <a:pt x="10375" y="402"/>
                  </a:cubicBezTo>
                  <a:cubicBezTo>
                    <a:pt x="10596" y="402"/>
                    <a:pt x="10776" y="581"/>
                    <a:pt x="10776" y="803"/>
                  </a:cubicBezTo>
                  <a:cubicBezTo>
                    <a:pt x="10776" y="583"/>
                    <a:pt x="10955" y="402"/>
                    <a:pt x="11177" y="402"/>
                  </a:cubicBezTo>
                  <a:cubicBezTo>
                    <a:pt x="10955" y="402"/>
                    <a:pt x="10776" y="222"/>
                    <a:pt x="10776"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grpSp>
      <p:sp>
        <p:nvSpPr>
          <p:cNvPr id="2" name="Google Shape;2452;p40">
            <a:extLst>
              <a:ext uri="{FF2B5EF4-FFF2-40B4-BE49-F238E27FC236}">
                <a16:creationId xmlns:a16="http://schemas.microsoft.com/office/drawing/2014/main" id="{42360E96-3D92-B764-6915-67059391CD90}"/>
              </a:ext>
            </a:extLst>
          </p:cNvPr>
          <p:cNvSpPr txBox="1">
            <a:spLocks/>
          </p:cNvSpPr>
          <p:nvPr/>
        </p:nvSpPr>
        <p:spPr>
          <a:xfrm>
            <a:off x="792800" y="253911"/>
            <a:ext cx="1121248"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US" dirty="0" err="1"/>
              <a:t>Episodio</a:t>
            </a:r>
            <a:endParaRPr lang="en-US" dirty="0"/>
          </a:p>
        </p:txBody>
      </p:sp>
    </p:spTree>
    <p:extLst>
      <p:ext uri="{BB962C8B-B14F-4D97-AF65-F5344CB8AC3E}">
        <p14:creationId xmlns:p14="http://schemas.microsoft.com/office/powerpoint/2010/main" val="3786897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est de Heider  Simmel">
            <a:hlinkClick r:id="" action="ppaction://media"/>
            <a:extLst>
              <a:ext uri="{FF2B5EF4-FFF2-40B4-BE49-F238E27FC236}">
                <a16:creationId xmlns:a16="http://schemas.microsoft.com/office/drawing/2014/main" id="{FF791E32-7DAB-D2BF-97E9-4EC9D20D50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1"/>
            <a:ext cx="6858000" cy="5143500"/>
          </a:xfrm>
          <a:prstGeom prst="rect">
            <a:avLst/>
          </a:prstGeom>
        </p:spPr>
      </p:pic>
      <p:sp>
        <p:nvSpPr>
          <p:cNvPr id="7" name="TextBox 6">
            <a:extLst>
              <a:ext uri="{FF2B5EF4-FFF2-40B4-BE49-F238E27FC236}">
                <a16:creationId xmlns:a16="http://schemas.microsoft.com/office/drawing/2014/main" id="{74AEE576-C12A-AD98-7F30-0CF4F46988C1}"/>
              </a:ext>
            </a:extLst>
          </p:cNvPr>
          <p:cNvSpPr txBox="1"/>
          <p:nvPr/>
        </p:nvSpPr>
        <p:spPr>
          <a:xfrm rot="16200000">
            <a:off x="6449141" y="2464026"/>
            <a:ext cx="5143499" cy="215444"/>
          </a:xfrm>
          <a:prstGeom prst="rect">
            <a:avLst/>
          </a:prstGeom>
          <a:noFill/>
        </p:spPr>
        <p:txBody>
          <a:bodyPr wrap="square">
            <a:spAutoFit/>
          </a:bodyPr>
          <a:lstStyle/>
          <a:p>
            <a:pPr algn="ctr"/>
            <a:r>
              <a:rPr lang="es-ES_tradnl" sz="800" dirty="0">
                <a:solidFill>
                  <a:schemeClr val="bg2">
                    <a:lumMod val="75000"/>
                  </a:schemeClr>
                </a:solidFill>
                <a:latin typeface="Courier New" panose="02070309020205020404" pitchFamily="49" charset="0"/>
                <a:cs typeface="Courier New" panose="02070309020205020404" pitchFamily="49" charset="0"/>
              </a:rPr>
              <a:t>https://</a:t>
            </a:r>
            <a:r>
              <a:rPr lang="es-ES_tradnl" sz="800" dirty="0" err="1">
                <a:solidFill>
                  <a:schemeClr val="bg2">
                    <a:lumMod val="75000"/>
                  </a:schemeClr>
                </a:solidFill>
                <a:latin typeface="Courier New" panose="02070309020205020404" pitchFamily="49" charset="0"/>
                <a:cs typeface="Courier New" panose="02070309020205020404" pitchFamily="49" charset="0"/>
              </a:rPr>
              <a:t>www.youtube.com</a:t>
            </a:r>
            <a:r>
              <a:rPr lang="es-ES_tradnl" sz="800" dirty="0">
                <a:solidFill>
                  <a:schemeClr val="bg2">
                    <a:lumMod val="75000"/>
                  </a:schemeClr>
                </a:solidFill>
                <a:latin typeface="Courier New" panose="02070309020205020404" pitchFamily="49" charset="0"/>
                <a:cs typeface="Courier New" panose="02070309020205020404" pitchFamily="49" charset="0"/>
              </a:rPr>
              <a:t>/</a:t>
            </a:r>
            <a:r>
              <a:rPr lang="es-ES_tradnl" sz="800" dirty="0" err="1">
                <a:solidFill>
                  <a:schemeClr val="bg2">
                    <a:lumMod val="75000"/>
                  </a:schemeClr>
                </a:solidFill>
                <a:latin typeface="Courier New" panose="02070309020205020404" pitchFamily="49" charset="0"/>
                <a:cs typeface="Courier New" panose="02070309020205020404" pitchFamily="49" charset="0"/>
              </a:rPr>
              <a:t>watch?v</a:t>
            </a:r>
            <a:r>
              <a:rPr lang="es-ES_tradnl" sz="800" dirty="0">
                <a:solidFill>
                  <a:schemeClr val="bg2">
                    <a:lumMod val="75000"/>
                  </a:schemeClr>
                </a:solidFill>
                <a:latin typeface="Courier New" panose="02070309020205020404" pitchFamily="49" charset="0"/>
                <a:cs typeface="Courier New" panose="02070309020205020404" pitchFamily="49" charset="0"/>
              </a:rPr>
              <a:t>=</a:t>
            </a:r>
            <a:r>
              <a:rPr lang="es-ES_tradnl" sz="800" dirty="0" err="1">
                <a:solidFill>
                  <a:schemeClr val="bg2">
                    <a:lumMod val="75000"/>
                  </a:schemeClr>
                </a:solidFill>
                <a:latin typeface="Courier New" panose="02070309020205020404" pitchFamily="49" charset="0"/>
                <a:cs typeface="Courier New" panose="02070309020205020404" pitchFamily="49" charset="0"/>
              </a:rPr>
              <a:t>SQaClCbXyFE</a:t>
            </a:r>
            <a:endParaRPr lang="es-ES_tradnl" sz="800" dirty="0">
              <a:solidFill>
                <a:schemeClr val="bg2">
                  <a:lumMod val="75000"/>
                </a:schemeClr>
              </a:solidFill>
              <a:latin typeface="Courier New" panose="02070309020205020404" pitchFamily="49" charset="0"/>
              <a:cs typeface="Courier New" panose="02070309020205020404" pitchFamily="49" charset="0"/>
            </a:endParaRPr>
          </a:p>
        </p:txBody>
      </p:sp>
      <p:sp>
        <p:nvSpPr>
          <p:cNvPr id="2" name="Google Shape;2708;p45">
            <a:extLst>
              <a:ext uri="{FF2B5EF4-FFF2-40B4-BE49-F238E27FC236}">
                <a16:creationId xmlns:a16="http://schemas.microsoft.com/office/drawing/2014/main" id="{9096E46D-1950-F1A0-9E2E-5CE772AFBCB4}"/>
              </a:ext>
            </a:extLst>
          </p:cNvPr>
          <p:cNvSpPr txBox="1">
            <a:spLocks/>
          </p:cNvSpPr>
          <p:nvPr/>
        </p:nvSpPr>
        <p:spPr>
          <a:xfrm>
            <a:off x="3255600" y="2"/>
            <a:ext cx="2632800" cy="3465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rgbClr val="223666"/>
                </a:solidFill>
                <a:latin typeface="Arial" panose="020B0604020202020204" pitchFamily="34" charset="0"/>
                <a:ea typeface="Helvetica Neue" panose="02000503000000020004" pitchFamily="2" charset="0"/>
                <a:cs typeface="Arial" panose="020B0604020202020204" pitchFamily="34" charset="0"/>
              </a:rPr>
              <a:t>Test de Heider-Simmel (1944)</a:t>
            </a:r>
          </a:p>
        </p:txBody>
      </p:sp>
    </p:spTree>
    <p:extLst>
      <p:ext uri="{BB962C8B-B14F-4D97-AF65-F5344CB8AC3E}">
        <p14:creationId xmlns:p14="http://schemas.microsoft.com/office/powerpoint/2010/main" val="265534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0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4" name="Google Shape;2352;p39">
            <a:extLst>
              <a:ext uri="{FF2B5EF4-FFF2-40B4-BE49-F238E27FC236}">
                <a16:creationId xmlns:a16="http://schemas.microsoft.com/office/drawing/2014/main" id="{3F1FB060-A8AD-A45F-8ACE-946E7ACD19E4}"/>
              </a:ext>
            </a:extLst>
          </p:cNvPr>
          <p:cNvSpPr/>
          <p:nvPr/>
        </p:nvSpPr>
        <p:spPr>
          <a:xfrm>
            <a:off x="-1050242" y="4753690"/>
            <a:ext cx="2600863" cy="154595"/>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sp>
        <p:nvSpPr>
          <p:cNvPr id="2352" name="Google Shape;2352;p39"/>
          <p:cNvSpPr/>
          <p:nvPr/>
        </p:nvSpPr>
        <p:spPr>
          <a:xfrm>
            <a:off x="7055053" y="4692291"/>
            <a:ext cx="2600863" cy="154595"/>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grpSp>
        <p:nvGrpSpPr>
          <p:cNvPr id="2355" name="Google Shape;2355;p39"/>
          <p:cNvGrpSpPr/>
          <p:nvPr/>
        </p:nvGrpSpPr>
        <p:grpSpPr>
          <a:xfrm>
            <a:off x="8334973" y="2801274"/>
            <a:ext cx="2536071" cy="1928345"/>
            <a:chOff x="5877973" y="2892751"/>
            <a:chExt cx="2536070" cy="1928345"/>
          </a:xfrm>
        </p:grpSpPr>
        <p:grpSp>
          <p:nvGrpSpPr>
            <p:cNvPr id="2357" name="Google Shape;2357;p39"/>
            <p:cNvGrpSpPr/>
            <p:nvPr/>
          </p:nvGrpSpPr>
          <p:grpSpPr>
            <a:xfrm rot="5400000">
              <a:off x="6765529" y="3247574"/>
              <a:ext cx="685966" cy="2461077"/>
              <a:chOff x="2412300" y="1908900"/>
              <a:chExt cx="368225" cy="1321100"/>
            </a:xfrm>
          </p:grpSpPr>
          <p:sp>
            <p:nvSpPr>
              <p:cNvPr id="2358" name="Google Shape;2358;p39"/>
              <p:cNvSpPr/>
              <p:nvPr/>
            </p:nvSpPr>
            <p:spPr>
              <a:xfrm>
                <a:off x="2412350" y="1908925"/>
                <a:ext cx="368150" cy="1321075"/>
              </a:xfrm>
              <a:custGeom>
                <a:avLst/>
                <a:gdLst/>
                <a:ahLst/>
                <a:cxnLst/>
                <a:rect l="l" t="t" r="r" b="b"/>
                <a:pathLst>
                  <a:path w="14726" h="52843" extrusionOk="0">
                    <a:moveTo>
                      <a:pt x="0" y="0"/>
                    </a:moveTo>
                    <a:lnTo>
                      <a:pt x="0" y="52843"/>
                    </a:lnTo>
                    <a:lnTo>
                      <a:pt x="14725" y="52843"/>
                    </a:lnTo>
                    <a:lnTo>
                      <a:pt x="1472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59" name="Google Shape;2359;p39"/>
              <p:cNvSpPr/>
              <p:nvPr/>
            </p:nvSpPr>
            <p:spPr>
              <a:xfrm>
                <a:off x="2451200" y="2196600"/>
                <a:ext cx="290400" cy="745725"/>
              </a:xfrm>
              <a:custGeom>
                <a:avLst/>
                <a:gdLst/>
                <a:ahLst/>
                <a:cxnLst/>
                <a:rect l="l" t="t" r="r" b="b"/>
                <a:pathLst>
                  <a:path w="11616" h="29829" extrusionOk="0">
                    <a:moveTo>
                      <a:pt x="262" y="1"/>
                    </a:moveTo>
                    <a:cubicBezTo>
                      <a:pt x="262" y="145"/>
                      <a:pt x="145" y="262"/>
                      <a:pt x="1" y="262"/>
                    </a:cubicBezTo>
                    <a:lnTo>
                      <a:pt x="1" y="29567"/>
                    </a:lnTo>
                    <a:cubicBezTo>
                      <a:pt x="145" y="29567"/>
                      <a:pt x="262" y="29684"/>
                      <a:pt x="262" y="29828"/>
                    </a:cubicBezTo>
                    <a:lnTo>
                      <a:pt x="11354" y="29828"/>
                    </a:lnTo>
                    <a:cubicBezTo>
                      <a:pt x="11354" y="29685"/>
                      <a:pt x="11471" y="29567"/>
                      <a:pt x="11615" y="29567"/>
                    </a:cubicBezTo>
                    <a:lnTo>
                      <a:pt x="11615" y="262"/>
                    </a:lnTo>
                    <a:cubicBezTo>
                      <a:pt x="11471" y="262"/>
                      <a:pt x="11354" y="145"/>
                      <a:pt x="1135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0" name="Google Shape;2360;p39"/>
              <p:cNvSpPr/>
              <p:nvPr/>
            </p:nvSpPr>
            <p:spPr>
              <a:xfrm>
                <a:off x="2482325" y="2225525"/>
                <a:ext cx="228200" cy="687850"/>
              </a:xfrm>
              <a:custGeom>
                <a:avLst/>
                <a:gdLst/>
                <a:ahLst/>
                <a:cxnLst/>
                <a:rect l="l" t="t" r="r" b="b"/>
                <a:pathLst>
                  <a:path w="9128" h="27514" extrusionOk="0">
                    <a:moveTo>
                      <a:pt x="245" y="0"/>
                    </a:moveTo>
                    <a:cubicBezTo>
                      <a:pt x="245" y="136"/>
                      <a:pt x="135" y="245"/>
                      <a:pt x="1" y="245"/>
                    </a:cubicBezTo>
                    <a:lnTo>
                      <a:pt x="1" y="27270"/>
                    </a:lnTo>
                    <a:cubicBezTo>
                      <a:pt x="135" y="27270"/>
                      <a:pt x="245" y="27379"/>
                      <a:pt x="245" y="27514"/>
                    </a:cubicBezTo>
                    <a:lnTo>
                      <a:pt x="8882" y="27514"/>
                    </a:lnTo>
                    <a:cubicBezTo>
                      <a:pt x="8882" y="27379"/>
                      <a:pt x="8990" y="27270"/>
                      <a:pt x="9127" y="27270"/>
                    </a:cubicBezTo>
                    <a:lnTo>
                      <a:pt x="9127" y="245"/>
                    </a:lnTo>
                    <a:cubicBezTo>
                      <a:pt x="8991" y="245"/>
                      <a:pt x="8882" y="136"/>
                      <a:pt x="8882"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61" name="Google Shape;2361;p39"/>
              <p:cNvSpPr/>
              <p:nvPr/>
            </p:nvSpPr>
            <p:spPr>
              <a:xfrm>
                <a:off x="2412350" y="1908900"/>
                <a:ext cx="368150" cy="209250"/>
              </a:xfrm>
              <a:custGeom>
                <a:avLst/>
                <a:gdLst/>
                <a:ahLst/>
                <a:cxnLst/>
                <a:rect l="l" t="t" r="r" b="b"/>
                <a:pathLst>
                  <a:path w="14726" h="8370" extrusionOk="0">
                    <a:moveTo>
                      <a:pt x="0" y="0"/>
                    </a:moveTo>
                    <a:lnTo>
                      <a:pt x="0" y="8370"/>
                    </a:lnTo>
                    <a:lnTo>
                      <a:pt x="14725" y="8370"/>
                    </a:lnTo>
                    <a:lnTo>
                      <a:pt x="147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62" name="Google Shape;2362;p39"/>
              <p:cNvSpPr/>
              <p:nvPr/>
            </p:nvSpPr>
            <p:spPr>
              <a:xfrm>
                <a:off x="2412350" y="192622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3" name="Google Shape;2363;p39"/>
              <p:cNvSpPr/>
              <p:nvPr/>
            </p:nvSpPr>
            <p:spPr>
              <a:xfrm>
                <a:off x="2430475" y="1946425"/>
                <a:ext cx="331825" cy="20750"/>
              </a:xfrm>
              <a:custGeom>
                <a:avLst/>
                <a:gdLst/>
                <a:ahLst/>
                <a:cxnLst/>
                <a:rect l="l" t="t" r="r" b="b"/>
                <a:pathLst>
                  <a:path w="13273" h="830" extrusionOk="0">
                    <a:moveTo>
                      <a:pt x="416" y="1"/>
                    </a:moveTo>
                    <a:cubicBezTo>
                      <a:pt x="186" y="1"/>
                      <a:pt x="1" y="187"/>
                      <a:pt x="1" y="416"/>
                    </a:cubicBezTo>
                    <a:cubicBezTo>
                      <a:pt x="1" y="646"/>
                      <a:pt x="185" y="830"/>
                      <a:pt x="414" y="830"/>
                    </a:cubicBezTo>
                    <a:cubicBezTo>
                      <a:pt x="414" y="830"/>
                      <a:pt x="415" y="830"/>
                      <a:pt x="416" y="830"/>
                    </a:cubicBezTo>
                    <a:cubicBezTo>
                      <a:pt x="642" y="830"/>
                      <a:pt x="830" y="646"/>
                      <a:pt x="830" y="416"/>
                    </a:cubicBezTo>
                    <a:cubicBezTo>
                      <a:pt x="830" y="188"/>
                      <a:pt x="645" y="1"/>
                      <a:pt x="416" y="1"/>
                    </a:cubicBezTo>
                    <a:close/>
                    <a:moveTo>
                      <a:pt x="2490" y="1"/>
                    </a:moveTo>
                    <a:cubicBezTo>
                      <a:pt x="2259" y="1"/>
                      <a:pt x="2075" y="187"/>
                      <a:pt x="2075" y="416"/>
                    </a:cubicBezTo>
                    <a:cubicBezTo>
                      <a:pt x="2075" y="646"/>
                      <a:pt x="2259" y="830"/>
                      <a:pt x="2488" y="830"/>
                    </a:cubicBezTo>
                    <a:cubicBezTo>
                      <a:pt x="2488" y="830"/>
                      <a:pt x="2489" y="830"/>
                      <a:pt x="2490" y="830"/>
                    </a:cubicBezTo>
                    <a:cubicBezTo>
                      <a:pt x="2716" y="830"/>
                      <a:pt x="2903" y="646"/>
                      <a:pt x="2903" y="416"/>
                    </a:cubicBezTo>
                    <a:cubicBezTo>
                      <a:pt x="2903" y="188"/>
                      <a:pt x="2717" y="1"/>
                      <a:pt x="2490" y="1"/>
                    </a:cubicBezTo>
                    <a:close/>
                    <a:moveTo>
                      <a:pt x="4562" y="1"/>
                    </a:moveTo>
                    <a:cubicBezTo>
                      <a:pt x="4332" y="1"/>
                      <a:pt x="4148" y="187"/>
                      <a:pt x="4148" y="416"/>
                    </a:cubicBezTo>
                    <a:cubicBezTo>
                      <a:pt x="4148" y="646"/>
                      <a:pt x="4331" y="830"/>
                      <a:pt x="4560" y="830"/>
                    </a:cubicBezTo>
                    <a:cubicBezTo>
                      <a:pt x="4561" y="830"/>
                      <a:pt x="4562" y="830"/>
                      <a:pt x="4562" y="830"/>
                    </a:cubicBezTo>
                    <a:cubicBezTo>
                      <a:pt x="4790" y="830"/>
                      <a:pt x="4977" y="646"/>
                      <a:pt x="4977" y="416"/>
                    </a:cubicBezTo>
                    <a:cubicBezTo>
                      <a:pt x="4977" y="188"/>
                      <a:pt x="4791" y="1"/>
                      <a:pt x="4562" y="1"/>
                    </a:cubicBezTo>
                    <a:close/>
                    <a:moveTo>
                      <a:pt x="6636" y="1"/>
                    </a:moveTo>
                    <a:cubicBezTo>
                      <a:pt x="6406" y="1"/>
                      <a:pt x="6222" y="187"/>
                      <a:pt x="6222" y="416"/>
                    </a:cubicBezTo>
                    <a:cubicBezTo>
                      <a:pt x="6222" y="646"/>
                      <a:pt x="6405" y="830"/>
                      <a:pt x="6634" y="830"/>
                    </a:cubicBezTo>
                    <a:cubicBezTo>
                      <a:pt x="6635" y="830"/>
                      <a:pt x="6636" y="830"/>
                      <a:pt x="6636" y="830"/>
                    </a:cubicBezTo>
                    <a:cubicBezTo>
                      <a:pt x="6864" y="830"/>
                      <a:pt x="7051" y="646"/>
                      <a:pt x="7051" y="416"/>
                    </a:cubicBezTo>
                    <a:cubicBezTo>
                      <a:pt x="7051" y="188"/>
                      <a:pt x="6865" y="1"/>
                      <a:pt x="6636" y="1"/>
                    </a:cubicBezTo>
                    <a:close/>
                    <a:moveTo>
                      <a:pt x="8711" y="1"/>
                    </a:moveTo>
                    <a:cubicBezTo>
                      <a:pt x="8481" y="1"/>
                      <a:pt x="8297" y="187"/>
                      <a:pt x="8297" y="416"/>
                    </a:cubicBezTo>
                    <a:cubicBezTo>
                      <a:pt x="8297" y="646"/>
                      <a:pt x="8480" y="830"/>
                      <a:pt x="8709" y="830"/>
                    </a:cubicBezTo>
                    <a:cubicBezTo>
                      <a:pt x="8710" y="830"/>
                      <a:pt x="8711" y="830"/>
                      <a:pt x="8711" y="830"/>
                    </a:cubicBezTo>
                    <a:cubicBezTo>
                      <a:pt x="8939" y="830"/>
                      <a:pt x="9126" y="646"/>
                      <a:pt x="9126" y="416"/>
                    </a:cubicBezTo>
                    <a:cubicBezTo>
                      <a:pt x="9126" y="188"/>
                      <a:pt x="8940" y="1"/>
                      <a:pt x="8711" y="1"/>
                    </a:cubicBezTo>
                    <a:close/>
                    <a:moveTo>
                      <a:pt x="10785" y="1"/>
                    </a:moveTo>
                    <a:cubicBezTo>
                      <a:pt x="10555" y="1"/>
                      <a:pt x="10370" y="187"/>
                      <a:pt x="10370" y="416"/>
                    </a:cubicBezTo>
                    <a:cubicBezTo>
                      <a:pt x="10370" y="646"/>
                      <a:pt x="10554" y="830"/>
                      <a:pt x="10783" y="830"/>
                    </a:cubicBezTo>
                    <a:cubicBezTo>
                      <a:pt x="10784" y="830"/>
                      <a:pt x="10784" y="830"/>
                      <a:pt x="10785" y="830"/>
                    </a:cubicBezTo>
                    <a:cubicBezTo>
                      <a:pt x="11012" y="830"/>
                      <a:pt x="11199" y="646"/>
                      <a:pt x="11199" y="416"/>
                    </a:cubicBezTo>
                    <a:cubicBezTo>
                      <a:pt x="11199" y="188"/>
                      <a:pt x="11014" y="1"/>
                      <a:pt x="10785" y="1"/>
                    </a:cubicBezTo>
                    <a:close/>
                    <a:moveTo>
                      <a:pt x="12859" y="1"/>
                    </a:moveTo>
                    <a:cubicBezTo>
                      <a:pt x="12629" y="1"/>
                      <a:pt x="12444" y="187"/>
                      <a:pt x="12444" y="416"/>
                    </a:cubicBezTo>
                    <a:cubicBezTo>
                      <a:pt x="12444" y="646"/>
                      <a:pt x="12628" y="830"/>
                      <a:pt x="12857" y="830"/>
                    </a:cubicBezTo>
                    <a:cubicBezTo>
                      <a:pt x="12858" y="830"/>
                      <a:pt x="12858" y="830"/>
                      <a:pt x="12859" y="830"/>
                    </a:cubicBezTo>
                    <a:cubicBezTo>
                      <a:pt x="13086" y="830"/>
                      <a:pt x="13273" y="646"/>
                      <a:pt x="13273" y="416"/>
                    </a:cubicBezTo>
                    <a:cubicBezTo>
                      <a:pt x="13273" y="188"/>
                      <a:pt x="13087" y="1"/>
                      <a:pt x="1285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64" name="Google Shape;2364;p39"/>
              <p:cNvSpPr/>
              <p:nvPr/>
            </p:nvSpPr>
            <p:spPr>
              <a:xfrm>
                <a:off x="2412300" y="2003300"/>
                <a:ext cx="368200" cy="79850"/>
              </a:xfrm>
              <a:custGeom>
                <a:avLst/>
                <a:gdLst/>
                <a:ahLst/>
                <a:cxnLst/>
                <a:rect l="l" t="t" r="r" b="b"/>
                <a:pathLst>
                  <a:path w="14728" h="3194" extrusionOk="0">
                    <a:moveTo>
                      <a:pt x="4968" y="0"/>
                    </a:moveTo>
                    <a:cubicBezTo>
                      <a:pt x="3872" y="0"/>
                      <a:pt x="2763" y="190"/>
                      <a:pt x="1736" y="398"/>
                    </a:cubicBezTo>
                    <a:cubicBezTo>
                      <a:pt x="1351" y="475"/>
                      <a:pt x="875" y="555"/>
                      <a:pt x="422" y="555"/>
                    </a:cubicBezTo>
                    <a:cubicBezTo>
                      <a:pt x="278" y="555"/>
                      <a:pt x="136" y="547"/>
                      <a:pt x="0" y="528"/>
                    </a:cubicBezTo>
                    <a:lnTo>
                      <a:pt x="0" y="1218"/>
                    </a:lnTo>
                    <a:cubicBezTo>
                      <a:pt x="395" y="1156"/>
                      <a:pt x="777" y="1065"/>
                      <a:pt x="1180" y="961"/>
                    </a:cubicBezTo>
                    <a:cubicBezTo>
                      <a:pt x="2242" y="689"/>
                      <a:pt x="3342" y="323"/>
                      <a:pt x="4465" y="216"/>
                    </a:cubicBezTo>
                    <a:cubicBezTo>
                      <a:pt x="4636" y="199"/>
                      <a:pt x="4804" y="192"/>
                      <a:pt x="4970" y="192"/>
                    </a:cubicBezTo>
                    <a:cubicBezTo>
                      <a:pt x="6069" y="192"/>
                      <a:pt x="7045" y="532"/>
                      <a:pt x="8054" y="882"/>
                    </a:cubicBezTo>
                    <a:cubicBezTo>
                      <a:pt x="9277" y="1308"/>
                      <a:pt x="10288" y="1624"/>
                      <a:pt x="11553" y="1624"/>
                    </a:cubicBezTo>
                    <a:cubicBezTo>
                      <a:pt x="11763" y="1624"/>
                      <a:pt x="11981" y="1615"/>
                      <a:pt x="12207" y="1597"/>
                    </a:cubicBezTo>
                    <a:cubicBezTo>
                      <a:pt x="13124" y="1523"/>
                      <a:pt x="13930" y="1149"/>
                      <a:pt x="14727" y="821"/>
                    </a:cubicBezTo>
                    <a:lnTo>
                      <a:pt x="14727" y="248"/>
                    </a:lnTo>
                    <a:cubicBezTo>
                      <a:pt x="13771" y="415"/>
                      <a:pt x="12848" y="649"/>
                      <a:pt x="11863" y="749"/>
                    </a:cubicBezTo>
                    <a:cubicBezTo>
                      <a:pt x="11579" y="778"/>
                      <a:pt x="11294" y="791"/>
                      <a:pt x="11009" y="791"/>
                    </a:cubicBezTo>
                    <a:cubicBezTo>
                      <a:pt x="9449" y="791"/>
                      <a:pt x="7874" y="396"/>
                      <a:pt x="6376" y="121"/>
                    </a:cubicBezTo>
                    <a:cubicBezTo>
                      <a:pt x="5914" y="36"/>
                      <a:pt x="5443" y="0"/>
                      <a:pt x="4968" y="0"/>
                    </a:cubicBezTo>
                    <a:close/>
                    <a:moveTo>
                      <a:pt x="4934" y="667"/>
                    </a:moveTo>
                    <a:cubicBezTo>
                      <a:pt x="4805" y="667"/>
                      <a:pt x="4675" y="672"/>
                      <a:pt x="4546" y="682"/>
                    </a:cubicBezTo>
                    <a:cubicBezTo>
                      <a:pt x="4376" y="695"/>
                      <a:pt x="3885" y="738"/>
                      <a:pt x="3817" y="945"/>
                    </a:cubicBezTo>
                    <a:cubicBezTo>
                      <a:pt x="3736" y="1195"/>
                      <a:pt x="4311" y="1342"/>
                      <a:pt x="4465" y="1414"/>
                    </a:cubicBezTo>
                    <a:cubicBezTo>
                      <a:pt x="4756" y="1548"/>
                      <a:pt x="5033" y="1677"/>
                      <a:pt x="5350" y="1677"/>
                    </a:cubicBezTo>
                    <a:cubicBezTo>
                      <a:pt x="5390" y="1677"/>
                      <a:pt x="5430" y="1675"/>
                      <a:pt x="5471" y="1670"/>
                    </a:cubicBezTo>
                    <a:cubicBezTo>
                      <a:pt x="5852" y="1630"/>
                      <a:pt x="6223" y="1535"/>
                      <a:pt x="6587" y="1417"/>
                    </a:cubicBezTo>
                    <a:cubicBezTo>
                      <a:pt x="6720" y="1373"/>
                      <a:pt x="6932" y="1344"/>
                      <a:pt x="6873" y="1160"/>
                    </a:cubicBezTo>
                    <a:cubicBezTo>
                      <a:pt x="6825" y="1011"/>
                      <a:pt x="6597" y="919"/>
                      <a:pt x="6459" y="888"/>
                    </a:cubicBezTo>
                    <a:cubicBezTo>
                      <a:pt x="6263" y="844"/>
                      <a:pt x="6061" y="796"/>
                      <a:pt x="5862" y="757"/>
                    </a:cubicBezTo>
                    <a:cubicBezTo>
                      <a:pt x="5818" y="747"/>
                      <a:pt x="5771" y="740"/>
                      <a:pt x="5725" y="731"/>
                    </a:cubicBezTo>
                    <a:cubicBezTo>
                      <a:pt x="5463" y="688"/>
                      <a:pt x="5199" y="667"/>
                      <a:pt x="4934" y="667"/>
                    </a:cubicBezTo>
                    <a:close/>
                    <a:moveTo>
                      <a:pt x="1810" y="1670"/>
                    </a:moveTo>
                    <a:cubicBezTo>
                      <a:pt x="1547" y="1670"/>
                      <a:pt x="1281" y="1689"/>
                      <a:pt x="999" y="1713"/>
                    </a:cubicBezTo>
                    <a:cubicBezTo>
                      <a:pt x="763" y="1734"/>
                      <a:pt x="486" y="1780"/>
                      <a:pt x="216" y="1780"/>
                    </a:cubicBezTo>
                    <a:cubicBezTo>
                      <a:pt x="144" y="1780"/>
                      <a:pt x="72" y="1777"/>
                      <a:pt x="2" y="1769"/>
                    </a:cubicBezTo>
                    <a:lnTo>
                      <a:pt x="2" y="1984"/>
                    </a:lnTo>
                    <a:cubicBezTo>
                      <a:pt x="81" y="1972"/>
                      <a:pt x="161" y="1960"/>
                      <a:pt x="239" y="1956"/>
                    </a:cubicBezTo>
                    <a:cubicBezTo>
                      <a:pt x="293" y="1953"/>
                      <a:pt x="348" y="1951"/>
                      <a:pt x="404" y="1951"/>
                    </a:cubicBezTo>
                    <a:cubicBezTo>
                      <a:pt x="826" y="1951"/>
                      <a:pt x="1299" y="2042"/>
                      <a:pt x="1676" y="2158"/>
                    </a:cubicBezTo>
                    <a:cubicBezTo>
                      <a:pt x="2346" y="2364"/>
                      <a:pt x="2839" y="2849"/>
                      <a:pt x="3545" y="3005"/>
                    </a:cubicBezTo>
                    <a:cubicBezTo>
                      <a:pt x="4074" y="3124"/>
                      <a:pt x="4569" y="3194"/>
                      <a:pt x="5067" y="3194"/>
                    </a:cubicBezTo>
                    <a:cubicBezTo>
                      <a:pt x="5476" y="3194"/>
                      <a:pt x="5887" y="3147"/>
                      <a:pt x="6319" y="3042"/>
                    </a:cubicBezTo>
                    <a:cubicBezTo>
                      <a:pt x="7120" y="2847"/>
                      <a:pt x="7853" y="2513"/>
                      <a:pt x="8664" y="2342"/>
                    </a:cubicBezTo>
                    <a:cubicBezTo>
                      <a:pt x="9212" y="2227"/>
                      <a:pt x="9807" y="2056"/>
                      <a:pt x="10383" y="2056"/>
                    </a:cubicBezTo>
                    <a:cubicBezTo>
                      <a:pt x="10519" y="2056"/>
                      <a:pt x="10654" y="2066"/>
                      <a:pt x="10787" y="2088"/>
                    </a:cubicBezTo>
                    <a:cubicBezTo>
                      <a:pt x="11240" y="2162"/>
                      <a:pt x="11701" y="2298"/>
                      <a:pt x="12143" y="2436"/>
                    </a:cubicBezTo>
                    <a:cubicBezTo>
                      <a:pt x="12597" y="2577"/>
                      <a:pt x="13003" y="2639"/>
                      <a:pt x="13431" y="2639"/>
                    </a:cubicBezTo>
                    <a:cubicBezTo>
                      <a:pt x="13674" y="2639"/>
                      <a:pt x="13924" y="2619"/>
                      <a:pt x="14194" y="2583"/>
                    </a:cubicBezTo>
                    <a:cubicBezTo>
                      <a:pt x="14283" y="2572"/>
                      <a:pt x="14482" y="2542"/>
                      <a:pt x="14726" y="2495"/>
                    </a:cubicBezTo>
                    <a:lnTo>
                      <a:pt x="14726" y="2185"/>
                    </a:lnTo>
                    <a:cubicBezTo>
                      <a:pt x="14714" y="2189"/>
                      <a:pt x="14701" y="2190"/>
                      <a:pt x="14689" y="2192"/>
                    </a:cubicBezTo>
                    <a:cubicBezTo>
                      <a:pt x="14239" y="2274"/>
                      <a:pt x="13807" y="2314"/>
                      <a:pt x="13365" y="2314"/>
                    </a:cubicBezTo>
                    <a:cubicBezTo>
                      <a:pt x="13171" y="2314"/>
                      <a:pt x="12976" y="2306"/>
                      <a:pt x="12776" y="2291"/>
                    </a:cubicBezTo>
                    <a:cubicBezTo>
                      <a:pt x="11759" y="2207"/>
                      <a:pt x="10801" y="1758"/>
                      <a:pt x="9774" y="1758"/>
                    </a:cubicBezTo>
                    <a:cubicBezTo>
                      <a:pt x="9762" y="1758"/>
                      <a:pt x="9750" y="1758"/>
                      <a:pt x="9738" y="1758"/>
                    </a:cubicBezTo>
                    <a:cubicBezTo>
                      <a:pt x="8824" y="1767"/>
                      <a:pt x="8073" y="1959"/>
                      <a:pt x="7203" y="2207"/>
                    </a:cubicBezTo>
                    <a:cubicBezTo>
                      <a:pt x="6697" y="2351"/>
                      <a:pt x="6146" y="2427"/>
                      <a:pt x="5602" y="2427"/>
                    </a:cubicBezTo>
                    <a:cubicBezTo>
                      <a:pt x="5268" y="2427"/>
                      <a:pt x="4937" y="2399"/>
                      <a:pt x="4620" y="2339"/>
                    </a:cubicBezTo>
                    <a:cubicBezTo>
                      <a:pt x="3965" y="2213"/>
                      <a:pt x="3379" y="1913"/>
                      <a:pt x="2737" y="1768"/>
                    </a:cubicBezTo>
                    <a:cubicBezTo>
                      <a:pt x="2418" y="1695"/>
                      <a:pt x="2115" y="1670"/>
                      <a:pt x="1810" y="16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5" name="Google Shape;2365;p39"/>
              <p:cNvSpPr/>
              <p:nvPr/>
            </p:nvSpPr>
            <p:spPr>
              <a:xfrm>
                <a:off x="2412350" y="3005525"/>
                <a:ext cx="368150" cy="224475"/>
              </a:xfrm>
              <a:custGeom>
                <a:avLst/>
                <a:gdLst/>
                <a:ahLst/>
                <a:cxnLst/>
                <a:rect l="l" t="t" r="r" b="b"/>
                <a:pathLst>
                  <a:path w="14726" h="8979" extrusionOk="0">
                    <a:moveTo>
                      <a:pt x="0" y="1"/>
                    </a:moveTo>
                    <a:lnTo>
                      <a:pt x="0" y="8979"/>
                    </a:lnTo>
                    <a:lnTo>
                      <a:pt x="14725" y="8979"/>
                    </a:lnTo>
                    <a:lnTo>
                      <a:pt x="1472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66" name="Google Shape;2366;p39"/>
              <p:cNvSpPr/>
              <p:nvPr/>
            </p:nvSpPr>
            <p:spPr>
              <a:xfrm>
                <a:off x="2412350" y="315147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7" name="Google Shape;2367;p39"/>
              <p:cNvSpPr/>
              <p:nvPr/>
            </p:nvSpPr>
            <p:spPr>
              <a:xfrm>
                <a:off x="2430475" y="3171750"/>
                <a:ext cx="331825" cy="20725"/>
              </a:xfrm>
              <a:custGeom>
                <a:avLst/>
                <a:gdLst/>
                <a:ahLst/>
                <a:cxnLst/>
                <a:rect l="l" t="t" r="r" b="b"/>
                <a:pathLst>
                  <a:path w="13273" h="829" extrusionOk="0">
                    <a:moveTo>
                      <a:pt x="416" y="0"/>
                    </a:moveTo>
                    <a:cubicBezTo>
                      <a:pt x="186" y="0"/>
                      <a:pt x="1" y="184"/>
                      <a:pt x="1" y="414"/>
                    </a:cubicBezTo>
                    <a:cubicBezTo>
                      <a:pt x="1" y="642"/>
                      <a:pt x="186" y="829"/>
                      <a:pt x="416" y="829"/>
                    </a:cubicBezTo>
                    <a:cubicBezTo>
                      <a:pt x="642" y="829"/>
                      <a:pt x="830" y="643"/>
                      <a:pt x="830" y="414"/>
                    </a:cubicBezTo>
                    <a:cubicBezTo>
                      <a:pt x="830" y="184"/>
                      <a:pt x="645" y="0"/>
                      <a:pt x="416" y="0"/>
                    </a:cubicBezTo>
                    <a:close/>
                    <a:moveTo>
                      <a:pt x="2490" y="0"/>
                    </a:moveTo>
                    <a:cubicBezTo>
                      <a:pt x="2260" y="0"/>
                      <a:pt x="2075" y="184"/>
                      <a:pt x="2075" y="414"/>
                    </a:cubicBezTo>
                    <a:cubicBezTo>
                      <a:pt x="2075" y="642"/>
                      <a:pt x="2259" y="829"/>
                      <a:pt x="2490" y="829"/>
                    </a:cubicBezTo>
                    <a:cubicBezTo>
                      <a:pt x="2716" y="829"/>
                      <a:pt x="2903" y="643"/>
                      <a:pt x="2903" y="414"/>
                    </a:cubicBezTo>
                    <a:cubicBezTo>
                      <a:pt x="2903" y="184"/>
                      <a:pt x="2717" y="0"/>
                      <a:pt x="2490" y="0"/>
                    </a:cubicBezTo>
                    <a:close/>
                    <a:moveTo>
                      <a:pt x="4562" y="0"/>
                    </a:moveTo>
                    <a:cubicBezTo>
                      <a:pt x="4332" y="0"/>
                      <a:pt x="4148" y="184"/>
                      <a:pt x="4148" y="414"/>
                    </a:cubicBezTo>
                    <a:cubicBezTo>
                      <a:pt x="4148" y="642"/>
                      <a:pt x="4332" y="829"/>
                      <a:pt x="4562" y="829"/>
                    </a:cubicBezTo>
                    <a:cubicBezTo>
                      <a:pt x="4790" y="829"/>
                      <a:pt x="4977" y="643"/>
                      <a:pt x="4977" y="414"/>
                    </a:cubicBezTo>
                    <a:cubicBezTo>
                      <a:pt x="4977" y="184"/>
                      <a:pt x="4791" y="0"/>
                      <a:pt x="4562" y="0"/>
                    </a:cubicBezTo>
                    <a:close/>
                    <a:moveTo>
                      <a:pt x="6637" y="0"/>
                    </a:moveTo>
                    <a:cubicBezTo>
                      <a:pt x="6406" y="0"/>
                      <a:pt x="6222" y="184"/>
                      <a:pt x="6223" y="414"/>
                    </a:cubicBezTo>
                    <a:cubicBezTo>
                      <a:pt x="6223" y="642"/>
                      <a:pt x="6407" y="829"/>
                      <a:pt x="6637" y="829"/>
                    </a:cubicBezTo>
                    <a:cubicBezTo>
                      <a:pt x="6865" y="829"/>
                      <a:pt x="7052" y="643"/>
                      <a:pt x="7052" y="414"/>
                    </a:cubicBezTo>
                    <a:cubicBezTo>
                      <a:pt x="7052" y="184"/>
                      <a:pt x="6866" y="0"/>
                      <a:pt x="6637" y="0"/>
                    </a:cubicBezTo>
                    <a:close/>
                    <a:moveTo>
                      <a:pt x="8711" y="0"/>
                    </a:moveTo>
                    <a:cubicBezTo>
                      <a:pt x="8481" y="0"/>
                      <a:pt x="8297" y="184"/>
                      <a:pt x="8297" y="414"/>
                    </a:cubicBezTo>
                    <a:cubicBezTo>
                      <a:pt x="8297" y="642"/>
                      <a:pt x="8481" y="829"/>
                      <a:pt x="8711" y="829"/>
                    </a:cubicBezTo>
                    <a:cubicBezTo>
                      <a:pt x="8939" y="829"/>
                      <a:pt x="9126" y="643"/>
                      <a:pt x="9126" y="414"/>
                    </a:cubicBezTo>
                    <a:cubicBezTo>
                      <a:pt x="9126" y="184"/>
                      <a:pt x="8940" y="0"/>
                      <a:pt x="8711" y="0"/>
                    </a:cubicBezTo>
                    <a:close/>
                    <a:moveTo>
                      <a:pt x="10785" y="0"/>
                    </a:moveTo>
                    <a:cubicBezTo>
                      <a:pt x="10555" y="0"/>
                      <a:pt x="10370" y="184"/>
                      <a:pt x="10370" y="414"/>
                    </a:cubicBezTo>
                    <a:cubicBezTo>
                      <a:pt x="10370" y="642"/>
                      <a:pt x="10555" y="829"/>
                      <a:pt x="10785" y="829"/>
                    </a:cubicBezTo>
                    <a:cubicBezTo>
                      <a:pt x="11012" y="829"/>
                      <a:pt x="11199" y="643"/>
                      <a:pt x="11199" y="414"/>
                    </a:cubicBezTo>
                    <a:cubicBezTo>
                      <a:pt x="11199" y="184"/>
                      <a:pt x="11014" y="0"/>
                      <a:pt x="10785" y="0"/>
                    </a:cubicBezTo>
                    <a:close/>
                    <a:moveTo>
                      <a:pt x="12859" y="0"/>
                    </a:moveTo>
                    <a:cubicBezTo>
                      <a:pt x="12629" y="0"/>
                      <a:pt x="12444" y="184"/>
                      <a:pt x="12444" y="414"/>
                    </a:cubicBezTo>
                    <a:cubicBezTo>
                      <a:pt x="12444" y="642"/>
                      <a:pt x="12629" y="829"/>
                      <a:pt x="12859" y="829"/>
                    </a:cubicBezTo>
                    <a:cubicBezTo>
                      <a:pt x="13086" y="829"/>
                      <a:pt x="13273" y="643"/>
                      <a:pt x="13273" y="414"/>
                    </a:cubicBezTo>
                    <a:cubicBezTo>
                      <a:pt x="13273" y="184"/>
                      <a:pt x="13087" y="0"/>
                      <a:pt x="12859"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68" name="Google Shape;2368;p39"/>
              <p:cNvSpPr/>
              <p:nvPr/>
            </p:nvSpPr>
            <p:spPr>
              <a:xfrm>
                <a:off x="2412350" y="3055775"/>
                <a:ext cx="368175" cy="79850"/>
              </a:xfrm>
              <a:custGeom>
                <a:avLst/>
                <a:gdLst/>
                <a:ahLst/>
                <a:cxnLst/>
                <a:rect l="l" t="t" r="r" b="b"/>
                <a:pathLst>
                  <a:path w="14727" h="3194" extrusionOk="0">
                    <a:moveTo>
                      <a:pt x="5065" y="0"/>
                    </a:moveTo>
                    <a:cubicBezTo>
                      <a:pt x="4567" y="0"/>
                      <a:pt x="4072" y="70"/>
                      <a:pt x="3544" y="188"/>
                    </a:cubicBezTo>
                    <a:cubicBezTo>
                      <a:pt x="2838" y="346"/>
                      <a:pt x="2345" y="831"/>
                      <a:pt x="1675" y="1036"/>
                    </a:cubicBezTo>
                    <a:cubicBezTo>
                      <a:pt x="1298" y="1151"/>
                      <a:pt x="824" y="1243"/>
                      <a:pt x="402" y="1243"/>
                    </a:cubicBezTo>
                    <a:cubicBezTo>
                      <a:pt x="346" y="1243"/>
                      <a:pt x="292" y="1241"/>
                      <a:pt x="238" y="1238"/>
                    </a:cubicBezTo>
                    <a:cubicBezTo>
                      <a:pt x="161" y="1234"/>
                      <a:pt x="81" y="1223"/>
                      <a:pt x="2" y="1209"/>
                    </a:cubicBezTo>
                    <a:lnTo>
                      <a:pt x="2" y="1425"/>
                    </a:lnTo>
                    <a:cubicBezTo>
                      <a:pt x="72" y="1417"/>
                      <a:pt x="143" y="1414"/>
                      <a:pt x="215" y="1414"/>
                    </a:cubicBezTo>
                    <a:cubicBezTo>
                      <a:pt x="485" y="1414"/>
                      <a:pt x="762" y="1460"/>
                      <a:pt x="998" y="1481"/>
                    </a:cubicBezTo>
                    <a:cubicBezTo>
                      <a:pt x="1280" y="1505"/>
                      <a:pt x="1545" y="1524"/>
                      <a:pt x="1807" y="1524"/>
                    </a:cubicBezTo>
                    <a:cubicBezTo>
                      <a:pt x="2113" y="1524"/>
                      <a:pt x="2416" y="1499"/>
                      <a:pt x="2736" y="1426"/>
                    </a:cubicBezTo>
                    <a:cubicBezTo>
                      <a:pt x="3380" y="1281"/>
                      <a:pt x="3964" y="979"/>
                      <a:pt x="4619" y="855"/>
                    </a:cubicBezTo>
                    <a:cubicBezTo>
                      <a:pt x="4936" y="794"/>
                      <a:pt x="5267" y="765"/>
                      <a:pt x="5601" y="765"/>
                    </a:cubicBezTo>
                    <a:cubicBezTo>
                      <a:pt x="6146" y="765"/>
                      <a:pt x="6697" y="843"/>
                      <a:pt x="7202" y="986"/>
                    </a:cubicBezTo>
                    <a:cubicBezTo>
                      <a:pt x="8073" y="1235"/>
                      <a:pt x="8824" y="1427"/>
                      <a:pt x="9737" y="1436"/>
                    </a:cubicBezTo>
                    <a:cubicBezTo>
                      <a:pt x="9746" y="1436"/>
                      <a:pt x="9756" y="1436"/>
                      <a:pt x="9766" y="1436"/>
                    </a:cubicBezTo>
                    <a:cubicBezTo>
                      <a:pt x="10795" y="1436"/>
                      <a:pt x="11756" y="987"/>
                      <a:pt x="12777" y="903"/>
                    </a:cubicBezTo>
                    <a:cubicBezTo>
                      <a:pt x="12979" y="887"/>
                      <a:pt x="13177" y="878"/>
                      <a:pt x="13374" y="878"/>
                    </a:cubicBezTo>
                    <a:cubicBezTo>
                      <a:pt x="13813" y="878"/>
                      <a:pt x="14243" y="919"/>
                      <a:pt x="14688" y="1001"/>
                    </a:cubicBezTo>
                    <a:cubicBezTo>
                      <a:pt x="14699" y="1004"/>
                      <a:pt x="14712" y="1005"/>
                      <a:pt x="14725" y="1009"/>
                    </a:cubicBezTo>
                    <a:lnTo>
                      <a:pt x="14725" y="699"/>
                    </a:lnTo>
                    <a:cubicBezTo>
                      <a:pt x="14481" y="654"/>
                      <a:pt x="14281" y="623"/>
                      <a:pt x="14194" y="611"/>
                    </a:cubicBezTo>
                    <a:cubicBezTo>
                      <a:pt x="13922" y="575"/>
                      <a:pt x="13671" y="555"/>
                      <a:pt x="13427" y="555"/>
                    </a:cubicBezTo>
                    <a:cubicBezTo>
                      <a:pt x="13000" y="555"/>
                      <a:pt x="12595" y="616"/>
                      <a:pt x="12142" y="758"/>
                    </a:cubicBezTo>
                    <a:cubicBezTo>
                      <a:pt x="11702" y="896"/>
                      <a:pt x="11240" y="1031"/>
                      <a:pt x="10787" y="1106"/>
                    </a:cubicBezTo>
                    <a:cubicBezTo>
                      <a:pt x="10654" y="1128"/>
                      <a:pt x="10519" y="1137"/>
                      <a:pt x="10384" y="1137"/>
                    </a:cubicBezTo>
                    <a:cubicBezTo>
                      <a:pt x="9806" y="1137"/>
                      <a:pt x="9211" y="967"/>
                      <a:pt x="8664" y="852"/>
                    </a:cubicBezTo>
                    <a:cubicBezTo>
                      <a:pt x="7853" y="681"/>
                      <a:pt x="7120" y="346"/>
                      <a:pt x="6318" y="152"/>
                    </a:cubicBezTo>
                    <a:cubicBezTo>
                      <a:pt x="5886" y="47"/>
                      <a:pt x="5475" y="0"/>
                      <a:pt x="5065" y="0"/>
                    </a:cubicBezTo>
                    <a:close/>
                    <a:moveTo>
                      <a:pt x="5347" y="1519"/>
                    </a:moveTo>
                    <a:cubicBezTo>
                      <a:pt x="5031" y="1519"/>
                      <a:pt x="4753" y="1648"/>
                      <a:pt x="4464" y="1782"/>
                    </a:cubicBezTo>
                    <a:cubicBezTo>
                      <a:pt x="4311" y="1853"/>
                      <a:pt x="3734" y="2002"/>
                      <a:pt x="3816" y="2250"/>
                    </a:cubicBezTo>
                    <a:cubicBezTo>
                      <a:pt x="3883" y="2457"/>
                      <a:pt x="4376" y="2500"/>
                      <a:pt x="4546" y="2513"/>
                    </a:cubicBezTo>
                    <a:cubicBezTo>
                      <a:pt x="4675" y="2523"/>
                      <a:pt x="4804" y="2528"/>
                      <a:pt x="4933" y="2528"/>
                    </a:cubicBezTo>
                    <a:cubicBezTo>
                      <a:pt x="5198" y="2528"/>
                      <a:pt x="5462" y="2507"/>
                      <a:pt x="5724" y="2464"/>
                    </a:cubicBezTo>
                    <a:cubicBezTo>
                      <a:pt x="5769" y="2456"/>
                      <a:pt x="5816" y="2448"/>
                      <a:pt x="5862" y="2438"/>
                    </a:cubicBezTo>
                    <a:cubicBezTo>
                      <a:pt x="6061" y="2399"/>
                      <a:pt x="6263" y="2351"/>
                      <a:pt x="6459" y="2307"/>
                    </a:cubicBezTo>
                    <a:cubicBezTo>
                      <a:pt x="6597" y="2276"/>
                      <a:pt x="6825" y="2184"/>
                      <a:pt x="6874" y="2035"/>
                    </a:cubicBezTo>
                    <a:cubicBezTo>
                      <a:pt x="6932" y="1852"/>
                      <a:pt x="6721" y="1822"/>
                      <a:pt x="6586" y="1778"/>
                    </a:cubicBezTo>
                    <a:cubicBezTo>
                      <a:pt x="6222" y="1660"/>
                      <a:pt x="5852" y="1565"/>
                      <a:pt x="5471" y="1526"/>
                    </a:cubicBezTo>
                    <a:cubicBezTo>
                      <a:pt x="5429" y="1521"/>
                      <a:pt x="5388" y="1519"/>
                      <a:pt x="5347" y="1519"/>
                    </a:cubicBezTo>
                    <a:close/>
                    <a:moveTo>
                      <a:pt x="11556" y="1570"/>
                    </a:moveTo>
                    <a:cubicBezTo>
                      <a:pt x="10290" y="1570"/>
                      <a:pt x="9278" y="1887"/>
                      <a:pt x="8054" y="2312"/>
                    </a:cubicBezTo>
                    <a:cubicBezTo>
                      <a:pt x="7043" y="2661"/>
                      <a:pt x="6068" y="3002"/>
                      <a:pt x="4968" y="3002"/>
                    </a:cubicBezTo>
                    <a:cubicBezTo>
                      <a:pt x="4803" y="3002"/>
                      <a:pt x="4635" y="2995"/>
                      <a:pt x="4464" y="2978"/>
                    </a:cubicBezTo>
                    <a:cubicBezTo>
                      <a:pt x="3340" y="2870"/>
                      <a:pt x="2242" y="2505"/>
                      <a:pt x="1179" y="2233"/>
                    </a:cubicBezTo>
                    <a:cubicBezTo>
                      <a:pt x="777" y="2128"/>
                      <a:pt x="394" y="2038"/>
                      <a:pt x="0" y="1976"/>
                    </a:cubicBezTo>
                    <a:lnTo>
                      <a:pt x="0" y="2666"/>
                    </a:lnTo>
                    <a:cubicBezTo>
                      <a:pt x="136" y="2647"/>
                      <a:pt x="278" y="2639"/>
                      <a:pt x="421" y="2639"/>
                    </a:cubicBezTo>
                    <a:cubicBezTo>
                      <a:pt x="875" y="2639"/>
                      <a:pt x="1350" y="2719"/>
                      <a:pt x="1735" y="2796"/>
                    </a:cubicBezTo>
                    <a:cubicBezTo>
                      <a:pt x="2763" y="3004"/>
                      <a:pt x="3872" y="3194"/>
                      <a:pt x="4969" y="3194"/>
                    </a:cubicBezTo>
                    <a:cubicBezTo>
                      <a:pt x="5443" y="3194"/>
                      <a:pt x="5914" y="3158"/>
                      <a:pt x="6376" y="3073"/>
                    </a:cubicBezTo>
                    <a:cubicBezTo>
                      <a:pt x="7874" y="2797"/>
                      <a:pt x="9451" y="2403"/>
                      <a:pt x="11011" y="2403"/>
                    </a:cubicBezTo>
                    <a:cubicBezTo>
                      <a:pt x="11296" y="2403"/>
                      <a:pt x="11580" y="2416"/>
                      <a:pt x="11863" y="2445"/>
                    </a:cubicBezTo>
                    <a:cubicBezTo>
                      <a:pt x="12846" y="2545"/>
                      <a:pt x="13769" y="2779"/>
                      <a:pt x="14726" y="2946"/>
                    </a:cubicBezTo>
                    <a:lnTo>
                      <a:pt x="14726" y="2373"/>
                    </a:lnTo>
                    <a:cubicBezTo>
                      <a:pt x="13930" y="2045"/>
                      <a:pt x="13122" y="1671"/>
                      <a:pt x="12206" y="1597"/>
                    </a:cubicBezTo>
                    <a:cubicBezTo>
                      <a:pt x="11981" y="1579"/>
                      <a:pt x="11765" y="1570"/>
                      <a:pt x="11556" y="15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9" name="Google Shape;2369;p39"/>
              <p:cNvSpPr/>
              <p:nvPr/>
            </p:nvSpPr>
            <p:spPr>
              <a:xfrm>
                <a:off x="2523825" y="2496900"/>
                <a:ext cx="145175" cy="145150"/>
              </a:xfrm>
              <a:custGeom>
                <a:avLst/>
                <a:gdLst/>
                <a:ahLst/>
                <a:cxnLst/>
                <a:rect l="l" t="t" r="r" b="b"/>
                <a:pathLst>
                  <a:path w="5807" h="5806" extrusionOk="0">
                    <a:moveTo>
                      <a:pt x="2903" y="0"/>
                    </a:moveTo>
                    <a:cubicBezTo>
                      <a:pt x="1300" y="0"/>
                      <a:pt x="1" y="1300"/>
                      <a:pt x="1" y="2903"/>
                    </a:cubicBezTo>
                    <a:cubicBezTo>
                      <a:pt x="1" y="4506"/>
                      <a:pt x="1300" y="5806"/>
                      <a:pt x="2903" y="5806"/>
                    </a:cubicBezTo>
                    <a:cubicBezTo>
                      <a:pt x="4507" y="5806"/>
                      <a:pt x="5806" y="4506"/>
                      <a:pt x="5806" y="2903"/>
                    </a:cubicBezTo>
                    <a:cubicBezTo>
                      <a:pt x="5806" y="1300"/>
                      <a:pt x="4507" y="0"/>
                      <a:pt x="29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70" name="Google Shape;2370;p39"/>
              <p:cNvSpPr/>
              <p:nvPr/>
            </p:nvSpPr>
            <p:spPr>
              <a:xfrm>
                <a:off x="2484825" y="2270100"/>
                <a:ext cx="209825" cy="597000"/>
              </a:xfrm>
              <a:custGeom>
                <a:avLst/>
                <a:gdLst/>
                <a:ahLst/>
                <a:cxnLst/>
                <a:rect l="l" t="t" r="r" b="b"/>
                <a:pathLst>
                  <a:path w="8393" h="23880" extrusionOk="0">
                    <a:moveTo>
                      <a:pt x="4398" y="8406"/>
                    </a:moveTo>
                    <a:cubicBezTo>
                      <a:pt x="5273" y="8406"/>
                      <a:pt x="6155" y="8719"/>
                      <a:pt x="6854" y="9336"/>
                    </a:cubicBezTo>
                    <a:cubicBezTo>
                      <a:pt x="7628" y="10019"/>
                      <a:pt x="8084" y="10980"/>
                      <a:pt x="8103" y="11976"/>
                    </a:cubicBezTo>
                    <a:cubicBezTo>
                      <a:pt x="8115" y="12676"/>
                      <a:pt x="7916" y="13364"/>
                      <a:pt x="7527" y="13968"/>
                    </a:cubicBezTo>
                    <a:cubicBezTo>
                      <a:pt x="7253" y="14391"/>
                      <a:pt x="6985" y="14728"/>
                      <a:pt x="6567" y="14995"/>
                    </a:cubicBezTo>
                    <a:cubicBezTo>
                      <a:pt x="5740" y="15523"/>
                      <a:pt x="5020" y="15709"/>
                      <a:pt x="4415" y="15709"/>
                    </a:cubicBezTo>
                    <a:cubicBezTo>
                      <a:pt x="3821" y="15709"/>
                      <a:pt x="3338" y="15529"/>
                      <a:pt x="2974" y="15316"/>
                    </a:cubicBezTo>
                    <a:cubicBezTo>
                      <a:pt x="1060" y="14193"/>
                      <a:pt x="456" y="12157"/>
                      <a:pt x="977" y="10839"/>
                    </a:cubicBezTo>
                    <a:cubicBezTo>
                      <a:pt x="1276" y="10080"/>
                      <a:pt x="1707" y="9527"/>
                      <a:pt x="2370" y="9049"/>
                    </a:cubicBezTo>
                    <a:cubicBezTo>
                      <a:pt x="2968" y="8617"/>
                      <a:pt x="3680" y="8406"/>
                      <a:pt x="4398" y="8406"/>
                    </a:cubicBezTo>
                    <a:close/>
                    <a:moveTo>
                      <a:pt x="3140" y="0"/>
                    </a:moveTo>
                    <a:lnTo>
                      <a:pt x="3140" y="278"/>
                    </a:lnTo>
                    <a:lnTo>
                      <a:pt x="4324" y="278"/>
                    </a:lnTo>
                    <a:lnTo>
                      <a:pt x="4324" y="8130"/>
                    </a:lnTo>
                    <a:cubicBezTo>
                      <a:pt x="3575" y="8144"/>
                      <a:pt x="2832" y="8374"/>
                      <a:pt x="2207" y="8825"/>
                    </a:cubicBezTo>
                    <a:cubicBezTo>
                      <a:pt x="1497" y="9337"/>
                      <a:pt x="1039" y="9927"/>
                      <a:pt x="718" y="10739"/>
                    </a:cubicBezTo>
                    <a:cubicBezTo>
                      <a:pt x="0" y="12557"/>
                      <a:pt x="1230" y="14616"/>
                      <a:pt x="2832" y="15558"/>
                    </a:cubicBezTo>
                    <a:cubicBezTo>
                      <a:pt x="3301" y="15834"/>
                      <a:pt x="3802" y="15975"/>
                      <a:pt x="4324" y="15990"/>
                    </a:cubicBezTo>
                    <a:lnTo>
                      <a:pt x="4324" y="23601"/>
                    </a:lnTo>
                    <a:lnTo>
                      <a:pt x="3140" y="23601"/>
                    </a:lnTo>
                    <a:lnTo>
                      <a:pt x="3140" y="23879"/>
                    </a:lnTo>
                    <a:lnTo>
                      <a:pt x="5762" y="23879"/>
                    </a:lnTo>
                    <a:lnTo>
                      <a:pt x="5762" y="23601"/>
                    </a:lnTo>
                    <a:lnTo>
                      <a:pt x="4602" y="23601"/>
                    </a:lnTo>
                    <a:lnTo>
                      <a:pt x="4602" y="15985"/>
                    </a:lnTo>
                    <a:cubicBezTo>
                      <a:pt x="5280" y="15944"/>
                      <a:pt x="5992" y="15695"/>
                      <a:pt x="6715" y="15232"/>
                    </a:cubicBezTo>
                    <a:cubicBezTo>
                      <a:pt x="7204" y="14921"/>
                      <a:pt x="7505" y="14513"/>
                      <a:pt x="7760" y="14119"/>
                    </a:cubicBezTo>
                    <a:cubicBezTo>
                      <a:pt x="8179" y="13470"/>
                      <a:pt x="8393" y="12727"/>
                      <a:pt x="8378" y="11973"/>
                    </a:cubicBezTo>
                    <a:cubicBezTo>
                      <a:pt x="8359" y="10899"/>
                      <a:pt x="7869" y="9863"/>
                      <a:pt x="7036" y="9129"/>
                    </a:cubicBezTo>
                    <a:cubicBezTo>
                      <a:pt x="6340" y="8515"/>
                      <a:pt x="5474" y="8182"/>
                      <a:pt x="4602" y="8136"/>
                    </a:cubicBezTo>
                    <a:lnTo>
                      <a:pt x="4602" y="278"/>
                    </a:lnTo>
                    <a:lnTo>
                      <a:pt x="5762" y="278"/>
                    </a:lnTo>
                    <a:lnTo>
                      <a:pt x="5762" y="0"/>
                    </a:ln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2371" name="Google Shape;2371;p39"/>
            <p:cNvGrpSpPr/>
            <p:nvPr/>
          </p:nvGrpSpPr>
          <p:grpSpPr>
            <a:xfrm rot="5400000">
              <a:off x="7067586" y="2788661"/>
              <a:ext cx="328988" cy="2363927"/>
              <a:chOff x="3010050" y="1961050"/>
              <a:chExt cx="176600" cy="1268950"/>
            </a:xfrm>
          </p:grpSpPr>
          <p:sp>
            <p:nvSpPr>
              <p:cNvPr id="2372" name="Google Shape;2372;p39"/>
              <p:cNvSpPr/>
              <p:nvPr/>
            </p:nvSpPr>
            <p:spPr>
              <a:xfrm>
                <a:off x="3010050" y="1961050"/>
                <a:ext cx="176600" cy="1268950"/>
              </a:xfrm>
              <a:custGeom>
                <a:avLst/>
                <a:gdLst/>
                <a:ahLst/>
                <a:cxnLst/>
                <a:rect l="l" t="t" r="r" b="b"/>
                <a:pathLst>
                  <a:path w="7064" h="50758" extrusionOk="0">
                    <a:moveTo>
                      <a:pt x="1" y="1"/>
                    </a:moveTo>
                    <a:lnTo>
                      <a:pt x="1" y="50758"/>
                    </a:lnTo>
                    <a:lnTo>
                      <a:pt x="7063" y="50758"/>
                    </a:lnTo>
                    <a:lnTo>
                      <a:pt x="70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73" name="Google Shape;2373;p39"/>
              <p:cNvSpPr/>
              <p:nvPr/>
            </p:nvSpPr>
            <p:spPr>
              <a:xfrm>
                <a:off x="3010050" y="312012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4" name="Google Shape;2374;p39"/>
              <p:cNvSpPr/>
              <p:nvPr/>
            </p:nvSpPr>
            <p:spPr>
              <a:xfrm>
                <a:off x="3010050" y="2938175"/>
                <a:ext cx="176600" cy="38650"/>
              </a:xfrm>
              <a:custGeom>
                <a:avLst/>
                <a:gdLst/>
                <a:ahLst/>
                <a:cxnLst/>
                <a:rect l="l" t="t" r="r" b="b"/>
                <a:pathLst>
                  <a:path w="7064" h="1546" extrusionOk="0">
                    <a:moveTo>
                      <a:pt x="1" y="0"/>
                    </a:moveTo>
                    <a:lnTo>
                      <a:pt x="1" y="1546"/>
                    </a:lnTo>
                    <a:lnTo>
                      <a:pt x="7063" y="1546"/>
                    </a:lnTo>
                    <a:lnTo>
                      <a:pt x="7063"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5" name="Google Shape;2375;p39"/>
              <p:cNvSpPr/>
              <p:nvPr/>
            </p:nvSpPr>
            <p:spPr>
              <a:xfrm>
                <a:off x="3034625" y="314067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76" name="Google Shape;2376;p39"/>
              <p:cNvSpPr/>
              <p:nvPr/>
            </p:nvSpPr>
            <p:spPr>
              <a:xfrm>
                <a:off x="3010050" y="199667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7" name="Google Shape;2377;p39"/>
              <p:cNvSpPr/>
              <p:nvPr/>
            </p:nvSpPr>
            <p:spPr>
              <a:xfrm>
                <a:off x="3010050" y="2217250"/>
                <a:ext cx="176600" cy="38675"/>
              </a:xfrm>
              <a:custGeom>
                <a:avLst/>
                <a:gdLst/>
                <a:ahLst/>
                <a:cxnLst/>
                <a:rect l="l" t="t" r="r" b="b"/>
                <a:pathLst>
                  <a:path w="7064" h="1547" extrusionOk="0">
                    <a:moveTo>
                      <a:pt x="1" y="1"/>
                    </a:moveTo>
                    <a:lnTo>
                      <a:pt x="1" y="1546"/>
                    </a:lnTo>
                    <a:lnTo>
                      <a:pt x="7063" y="1546"/>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8" name="Google Shape;2378;p39"/>
              <p:cNvSpPr/>
              <p:nvPr/>
            </p:nvSpPr>
            <p:spPr>
              <a:xfrm>
                <a:off x="3034625" y="201722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79" name="Google Shape;2379;p39"/>
              <p:cNvSpPr/>
              <p:nvPr/>
            </p:nvSpPr>
            <p:spPr>
              <a:xfrm>
                <a:off x="3034625" y="2312175"/>
                <a:ext cx="127450" cy="566775"/>
              </a:xfrm>
              <a:custGeom>
                <a:avLst/>
                <a:gdLst/>
                <a:ahLst/>
                <a:cxnLst/>
                <a:rect l="l" t="t" r="r" b="b"/>
                <a:pathLst>
                  <a:path w="5098" h="22671" extrusionOk="0">
                    <a:moveTo>
                      <a:pt x="2549" y="1"/>
                    </a:moveTo>
                    <a:cubicBezTo>
                      <a:pt x="1141" y="1"/>
                      <a:pt x="1" y="1141"/>
                      <a:pt x="1" y="2548"/>
                    </a:cubicBezTo>
                    <a:lnTo>
                      <a:pt x="1" y="20121"/>
                    </a:lnTo>
                    <a:cubicBezTo>
                      <a:pt x="1" y="21529"/>
                      <a:pt x="1141" y="22670"/>
                      <a:pt x="2549" y="22670"/>
                    </a:cubicBezTo>
                    <a:cubicBezTo>
                      <a:pt x="3957" y="22670"/>
                      <a:pt x="5097" y="21528"/>
                      <a:pt x="5097" y="20121"/>
                    </a:cubicBezTo>
                    <a:lnTo>
                      <a:pt x="5097" y="2548"/>
                    </a:lnTo>
                    <a:cubicBezTo>
                      <a:pt x="5097" y="1141"/>
                      <a:pt x="3957" y="1"/>
                      <a:pt x="254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0" name="Google Shape;2380;p39"/>
              <p:cNvSpPr/>
              <p:nvPr/>
            </p:nvSpPr>
            <p:spPr>
              <a:xfrm>
                <a:off x="3063050" y="2338825"/>
                <a:ext cx="70625" cy="515700"/>
              </a:xfrm>
              <a:custGeom>
                <a:avLst/>
                <a:gdLst/>
                <a:ahLst/>
                <a:cxnLst/>
                <a:rect l="l" t="t" r="r" b="b"/>
                <a:pathLst>
                  <a:path w="2825" h="20628" extrusionOk="0">
                    <a:moveTo>
                      <a:pt x="1412" y="1"/>
                    </a:moveTo>
                    <a:cubicBezTo>
                      <a:pt x="633" y="1"/>
                      <a:pt x="1" y="633"/>
                      <a:pt x="1" y="1413"/>
                    </a:cubicBezTo>
                    <a:cubicBezTo>
                      <a:pt x="1" y="2098"/>
                      <a:pt x="488" y="2669"/>
                      <a:pt x="1136" y="2798"/>
                    </a:cubicBezTo>
                    <a:lnTo>
                      <a:pt x="1136" y="17831"/>
                    </a:lnTo>
                    <a:cubicBezTo>
                      <a:pt x="488" y="17959"/>
                      <a:pt x="1" y="18530"/>
                      <a:pt x="1" y="19216"/>
                    </a:cubicBezTo>
                    <a:cubicBezTo>
                      <a:pt x="1" y="19996"/>
                      <a:pt x="633" y="20628"/>
                      <a:pt x="1412" y="20628"/>
                    </a:cubicBezTo>
                    <a:cubicBezTo>
                      <a:pt x="2191" y="20628"/>
                      <a:pt x="2824" y="19996"/>
                      <a:pt x="2824" y="19216"/>
                    </a:cubicBezTo>
                    <a:cubicBezTo>
                      <a:pt x="2824" y="18531"/>
                      <a:pt x="2335" y="17959"/>
                      <a:pt x="1687" y="17831"/>
                    </a:cubicBezTo>
                    <a:lnTo>
                      <a:pt x="1687" y="2798"/>
                    </a:lnTo>
                    <a:cubicBezTo>
                      <a:pt x="2335" y="2669"/>
                      <a:pt x="2824" y="2098"/>
                      <a:pt x="2824" y="1413"/>
                    </a:cubicBezTo>
                    <a:cubicBezTo>
                      <a:pt x="2824" y="633"/>
                      <a:pt x="2191" y="1"/>
                      <a:pt x="1412"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81" name="Google Shape;2381;p39"/>
              <p:cNvSpPr/>
              <p:nvPr/>
            </p:nvSpPr>
            <p:spPr>
              <a:xfrm>
                <a:off x="3073775" y="2348525"/>
                <a:ext cx="47200" cy="48475"/>
              </a:xfrm>
              <a:custGeom>
                <a:avLst/>
                <a:gdLst/>
                <a:ahLst/>
                <a:cxnLst/>
                <a:rect l="l" t="t" r="r" b="b"/>
                <a:pathLst>
                  <a:path w="1888" h="1939" extrusionOk="0">
                    <a:moveTo>
                      <a:pt x="946" y="141"/>
                    </a:moveTo>
                    <a:cubicBezTo>
                      <a:pt x="1021" y="141"/>
                      <a:pt x="1094" y="153"/>
                      <a:pt x="1168" y="181"/>
                    </a:cubicBezTo>
                    <a:cubicBezTo>
                      <a:pt x="1596" y="328"/>
                      <a:pt x="1749" y="730"/>
                      <a:pt x="1749" y="1028"/>
                    </a:cubicBezTo>
                    <a:cubicBezTo>
                      <a:pt x="1749" y="1291"/>
                      <a:pt x="1713" y="1435"/>
                      <a:pt x="1503" y="1591"/>
                    </a:cubicBezTo>
                    <a:cubicBezTo>
                      <a:pt x="1318" y="1728"/>
                      <a:pt x="1112" y="1800"/>
                      <a:pt x="921" y="1800"/>
                    </a:cubicBezTo>
                    <a:cubicBezTo>
                      <a:pt x="881" y="1800"/>
                      <a:pt x="841" y="1797"/>
                      <a:pt x="803" y="1791"/>
                    </a:cubicBezTo>
                    <a:cubicBezTo>
                      <a:pt x="610" y="1757"/>
                      <a:pt x="361" y="1645"/>
                      <a:pt x="277" y="1500"/>
                    </a:cubicBezTo>
                    <a:cubicBezTo>
                      <a:pt x="172" y="1318"/>
                      <a:pt x="141" y="1030"/>
                      <a:pt x="156" y="827"/>
                    </a:cubicBezTo>
                    <a:cubicBezTo>
                      <a:pt x="171" y="643"/>
                      <a:pt x="240" y="511"/>
                      <a:pt x="397" y="371"/>
                    </a:cubicBezTo>
                    <a:cubicBezTo>
                      <a:pt x="569" y="220"/>
                      <a:pt x="759" y="141"/>
                      <a:pt x="946" y="141"/>
                    </a:cubicBezTo>
                    <a:close/>
                    <a:moveTo>
                      <a:pt x="944" y="0"/>
                    </a:moveTo>
                    <a:cubicBezTo>
                      <a:pt x="723" y="0"/>
                      <a:pt x="503" y="91"/>
                      <a:pt x="305" y="266"/>
                    </a:cubicBezTo>
                    <a:cubicBezTo>
                      <a:pt x="120" y="431"/>
                      <a:pt x="34" y="596"/>
                      <a:pt x="18" y="816"/>
                    </a:cubicBezTo>
                    <a:cubicBezTo>
                      <a:pt x="0" y="1041"/>
                      <a:pt x="38" y="1361"/>
                      <a:pt x="157" y="1568"/>
                    </a:cubicBezTo>
                    <a:cubicBezTo>
                      <a:pt x="268" y="1761"/>
                      <a:pt x="557" y="1889"/>
                      <a:pt x="778" y="1926"/>
                    </a:cubicBezTo>
                    <a:cubicBezTo>
                      <a:pt x="824" y="1934"/>
                      <a:pt x="871" y="1938"/>
                      <a:pt x="919" y="1938"/>
                    </a:cubicBezTo>
                    <a:cubicBezTo>
                      <a:pt x="1141" y="1938"/>
                      <a:pt x="1376" y="1855"/>
                      <a:pt x="1584" y="1700"/>
                    </a:cubicBezTo>
                    <a:cubicBezTo>
                      <a:pt x="1839" y="1511"/>
                      <a:pt x="1887" y="1318"/>
                      <a:pt x="1887" y="1025"/>
                    </a:cubicBezTo>
                    <a:cubicBezTo>
                      <a:pt x="1887" y="571"/>
                      <a:pt x="1622" y="188"/>
                      <a:pt x="1213" y="46"/>
                    </a:cubicBezTo>
                    <a:cubicBezTo>
                      <a:pt x="1124" y="15"/>
                      <a:pt x="1034" y="0"/>
                      <a:pt x="944"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2" name="Google Shape;2382;p39"/>
              <p:cNvSpPr/>
              <p:nvPr/>
            </p:nvSpPr>
            <p:spPr>
              <a:xfrm>
                <a:off x="3072600" y="2796575"/>
                <a:ext cx="52000" cy="48725"/>
              </a:xfrm>
              <a:custGeom>
                <a:avLst/>
                <a:gdLst/>
                <a:ahLst/>
                <a:cxnLst/>
                <a:rect l="l" t="t" r="r" b="b"/>
                <a:pathLst>
                  <a:path w="2080" h="1949" extrusionOk="0">
                    <a:moveTo>
                      <a:pt x="1065" y="139"/>
                    </a:moveTo>
                    <a:cubicBezTo>
                      <a:pt x="1225" y="139"/>
                      <a:pt x="1385" y="174"/>
                      <a:pt x="1525" y="248"/>
                    </a:cubicBezTo>
                    <a:cubicBezTo>
                      <a:pt x="1643" y="311"/>
                      <a:pt x="1798" y="431"/>
                      <a:pt x="1859" y="644"/>
                    </a:cubicBezTo>
                    <a:cubicBezTo>
                      <a:pt x="1935" y="915"/>
                      <a:pt x="1903" y="1197"/>
                      <a:pt x="1771" y="1418"/>
                    </a:cubicBezTo>
                    <a:cubicBezTo>
                      <a:pt x="1654" y="1612"/>
                      <a:pt x="1472" y="1740"/>
                      <a:pt x="1245" y="1791"/>
                    </a:cubicBezTo>
                    <a:cubicBezTo>
                      <a:pt x="1190" y="1804"/>
                      <a:pt x="1136" y="1809"/>
                      <a:pt x="1084" y="1809"/>
                    </a:cubicBezTo>
                    <a:cubicBezTo>
                      <a:pt x="805" y="1809"/>
                      <a:pt x="581" y="1650"/>
                      <a:pt x="434" y="1503"/>
                    </a:cubicBezTo>
                    <a:cubicBezTo>
                      <a:pt x="321" y="1390"/>
                      <a:pt x="277" y="1311"/>
                      <a:pt x="242" y="1161"/>
                    </a:cubicBezTo>
                    <a:cubicBezTo>
                      <a:pt x="150" y="766"/>
                      <a:pt x="389" y="311"/>
                      <a:pt x="749" y="189"/>
                    </a:cubicBezTo>
                    <a:cubicBezTo>
                      <a:pt x="850" y="154"/>
                      <a:pt x="957" y="139"/>
                      <a:pt x="1065" y="139"/>
                    </a:cubicBezTo>
                    <a:close/>
                    <a:moveTo>
                      <a:pt x="1067" y="1"/>
                    </a:moveTo>
                    <a:cubicBezTo>
                      <a:pt x="943" y="1"/>
                      <a:pt x="820" y="20"/>
                      <a:pt x="705" y="59"/>
                    </a:cubicBezTo>
                    <a:cubicBezTo>
                      <a:pt x="282" y="203"/>
                      <a:pt x="0" y="733"/>
                      <a:pt x="107" y="1194"/>
                    </a:cubicBezTo>
                    <a:cubicBezTo>
                      <a:pt x="148" y="1367"/>
                      <a:pt x="205" y="1471"/>
                      <a:pt x="335" y="1601"/>
                    </a:cubicBezTo>
                    <a:cubicBezTo>
                      <a:pt x="563" y="1831"/>
                      <a:pt x="819" y="1949"/>
                      <a:pt x="1081" y="1949"/>
                    </a:cubicBezTo>
                    <a:cubicBezTo>
                      <a:pt x="1145" y="1949"/>
                      <a:pt x="1209" y="1941"/>
                      <a:pt x="1276" y="1927"/>
                    </a:cubicBezTo>
                    <a:cubicBezTo>
                      <a:pt x="1542" y="1868"/>
                      <a:pt x="1754" y="1718"/>
                      <a:pt x="1891" y="1490"/>
                    </a:cubicBezTo>
                    <a:cubicBezTo>
                      <a:pt x="2042" y="1237"/>
                      <a:pt x="2080" y="915"/>
                      <a:pt x="1993" y="606"/>
                    </a:cubicBezTo>
                    <a:cubicBezTo>
                      <a:pt x="1934" y="401"/>
                      <a:pt x="1795" y="233"/>
                      <a:pt x="1589" y="125"/>
                    </a:cubicBezTo>
                    <a:cubicBezTo>
                      <a:pt x="1433" y="43"/>
                      <a:pt x="1250" y="1"/>
                      <a:pt x="106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3" name="Google Shape;2383;p39"/>
              <p:cNvSpPr/>
              <p:nvPr/>
            </p:nvSpPr>
            <p:spPr>
              <a:xfrm>
                <a:off x="3021425" y="2088050"/>
                <a:ext cx="154850" cy="113700"/>
              </a:xfrm>
              <a:custGeom>
                <a:avLst/>
                <a:gdLst/>
                <a:ahLst/>
                <a:cxnLst/>
                <a:rect l="l" t="t" r="r" b="b"/>
                <a:pathLst>
                  <a:path w="6194" h="4548" extrusionOk="0">
                    <a:moveTo>
                      <a:pt x="1722" y="1"/>
                    </a:moveTo>
                    <a:cubicBezTo>
                      <a:pt x="1704" y="1"/>
                      <a:pt x="1685" y="3"/>
                      <a:pt x="1667" y="8"/>
                    </a:cubicBezTo>
                    <a:cubicBezTo>
                      <a:pt x="1438" y="63"/>
                      <a:pt x="1416" y="357"/>
                      <a:pt x="1409" y="534"/>
                    </a:cubicBezTo>
                    <a:cubicBezTo>
                      <a:pt x="1375" y="1277"/>
                      <a:pt x="1455" y="2038"/>
                      <a:pt x="1503" y="2776"/>
                    </a:cubicBezTo>
                    <a:cubicBezTo>
                      <a:pt x="1529" y="3168"/>
                      <a:pt x="1223" y="4540"/>
                      <a:pt x="1863" y="4545"/>
                    </a:cubicBezTo>
                    <a:cubicBezTo>
                      <a:pt x="2415" y="4457"/>
                      <a:pt x="2179" y="3493"/>
                      <a:pt x="2164" y="3161"/>
                    </a:cubicBezTo>
                    <a:cubicBezTo>
                      <a:pt x="2123" y="2311"/>
                      <a:pt x="2431" y="1299"/>
                      <a:pt x="2153" y="470"/>
                    </a:cubicBezTo>
                    <a:cubicBezTo>
                      <a:pt x="2095" y="298"/>
                      <a:pt x="1933" y="1"/>
                      <a:pt x="1722" y="1"/>
                    </a:cubicBezTo>
                    <a:close/>
                    <a:moveTo>
                      <a:pt x="4213" y="1"/>
                    </a:moveTo>
                    <a:cubicBezTo>
                      <a:pt x="4195" y="1"/>
                      <a:pt x="4176" y="3"/>
                      <a:pt x="4158" y="8"/>
                    </a:cubicBezTo>
                    <a:cubicBezTo>
                      <a:pt x="3929" y="63"/>
                      <a:pt x="3907" y="357"/>
                      <a:pt x="3899" y="534"/>
                    </a:cubicBezTo>
                    <a:cubicBezTo>
                      <a:pt x="3866" y="1277"/>
                      <a:pt x="3946" y="2038"/>
                      <a:pt x="3994" y="2776"/>
                    </a:cubicBezTo>
                    <a:cubicBezTo>
                      <a:pt x="4020" y="3168"/>
                      <a:pt x="3714" y="4540"/>
                      <a:pt x="4353" y="4545"/>
                    </a:cubicBezTo>
                    <a:cubicBezTo>
                      <a:pt x="4906" y="4457"/>
                      <a:pt x="4671" y="3493"/>
                      <a:pt x="4655" y="3161"/>
                    </a:cubicBezTo>
                    <a:cubicBezTo>
                      <a:pt x="4614" y="2311"/>
                      <a:pt x="4922" y="1299"/>
                      <a:pt x="4644" y="470"/>
                    </a:cubicBezTo>
                    <a:cubicBezTo>
                      <a:pt x="4586" y="298"/>
                      <a:pt x="4424" y="1"/>
                      <a:pt x="4213" y="1"/>
                    </a:cubicBezTo>
                    <a:close/>
                    <a:moveTo>
                      <a:pt x="3133" y="3"/>
                    </a:moveTo>
                    <a:cubicBezTo>
                      <a:pt x="2491" y="8"/>
                      <a:pt x="2799" y="1379"/>
                      <a:pt x="2774" y="1771"/>
                    </a:cubicBezTo>
                    <a:cubicBezTo>
                      <a:pt x="2725" y="2511"/>
                      <a:pt x="2645" y="3271"/>
                      <a:pt x="2678" y="4013"/>
                    </a:cubicBezTo>
                    <a:cubicBezTo>
                      <a:pt x="2687" y="4191"/>
                      <a:pt x="2708" y="4484"/>
                      <a:pt x="2936" y="4540"/>
                    </a:cubicBezTo>
                    <a:cubicBezTo>
                      <a:pt x="2955" y="4544"/>
                      <a:pt x="2974" y="4546"/>
                      <a:pt x="2992" y="4546"/>
                    </a:cubicBezTo>
                    <a:cubicBezTo>
                      <a:pt x="3203" y="4546"/>
                      <a:pt x="3366" y="4250"/>
                      <a:pt x="3423" y="4078"/>
                    </a:cubicBezTo>
                    <a:cubicBezTo>
                      <a:pt x="3701" y="3249"/>
                      <a:pt x="3393" y="2238"/>
                      <a:pt x="3434" y="1385"/>
                    </a:cubicBezTo>
                    <a:cubicBezTo>
                      <a:pt x="3449" y="1057"/>
                      <a:pt x="3685" y="91"/>
                      <a:pt x="3133" y="3"/>
                    </a:cubicBezTo>
                    <a:close/>
                    <a:moveTo>
                      <a:pt x="5625" y="3"/>
                    </a:moveTo>
                    <a:cubicBezTo>
                      <a:pt x="4983" y="8"/>
                      <a:pt x="5291" y="1379"/>
                      <a:pt x="5266" y="1771"/>
                    </a:cubicBezTo>
                    <a:cubicBezTo>
                      <a:pt x="5218" y="2511"/>
                      <a:pt x="5137" y="3271"/>
                      <a:pt x="5171" y="4013"/>
                    </a:cubicBezTo>
                    <a:cubicBezTo>
                      <a:pt x="5179" y="4191"/>
                      <a:pt x="5200" y="4484"/>
                      <a:pt x="5428" y="4540"/>
                    </a:cubicBezTo>
                    <a:cubicBezTo>
                      <a:pt x="5447" y="4544"/>
                      <a:pt x="5466" y="4546"/>
                      <a:pt x="5484" y="4546"/>
                    </a:cubicBezTo>
                    <a:cubicBezTo>
                      <a:pt x="5696" y="4546"/>
                      <a:pt x="5858" y="4250"/>
                      <a:pt x="5915" y="4078"/>
                    </a:cubicBezTo>
                    <a:cubicBezTo>
                      <a:pt x="6193" y="3249"/>
                      <a:pt x="5885" y="2238"/>
                      <a:pt x="5926" y="1385"/>
                    </a:cubicBezTo>
                    <a:cubicBezTo>
                      <a:pt x="5940" y="1057"/>
                      <a:pt x="6176" y="91"/>
                      <a:pt x="5625" y="3"/>
                    </a:cubicBezTo>
                    <a:close/>
                    <a:moveTo>
                      <a:pt x="641" y="4"/>
                    </a:moveTo>
                    <a:cubicBezTo>
                      <a:pt x="0" y="9"/>
                      <a:pt x="307" y="1380"/>
                      <a:pt x="282" y="1772"/>
                    </a:cubicBezTo>
                    <a:cubicBezTo>
                      <a:pt x="233" y="2510"/>
                      <a:pt x="153" y="3271"/>
                      <a:pt x="186" y="4014"/>
                    </a:cubicBezTo>
                    <a:cubicBezTo>
                      <a:pt x="195" y="4192"/>
                      <a:pt x="216" y="4485"/>
                      <a:pt x="444" y="4541"/>
                    </a:cubicBezTo>
                    <a:cubicBezTo>
                      <a:pt x="463" y="4545"/>
                      <a:pt x="482" y="4548"/>
                      <a:pt x="500" y="4548"/>
                    </a:cubicBezTo>
                    <a:cubicBezTo>
                      <a:pt x="711" y="4548"/>
                      <a:pt x="874" y="4251"/>
                      <a:pt x="931" y="4079"/>
                    </a:cubicBezTo>
                    <a:cubicBezTo>
                      <a:pt x="1209" y="3250"/>
                      <a:pt x="902" y="2238"/>
                      <a:pt x="941" y="1388"/>
                    </a:cubicBezTo>
                    <a:cubicBezTo>
                      <a:pt x="957" y="1057"/>
                      <a:pt x="1193" y="91"/>
                      <a:pt x="641" y="4"/>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4" name="Google Shape;2384;p39"/>
              <p:cNvSpPr/>
              <p:nvPr/>
            </p:nvSpPr>
            <p:spPr>
              <a:xfrm>
                <a:off x="3021425" y="2992675"/>
                <a:ext cx="154800" cy="113675"/>
              </a:xfrm>
              <a:custGeom>
                <a:avLst/>
                <a:gdLst/>
                <a:ahLst/>
                <a:cxnLst/>
                <a:rect l="l" t="t" r="r" b="b"/>
                <a:pathLst>
                  <a:path w="6192" h="4547" extrusionOk="0">
                    <a:moveTo>
                      <a:pt x="2991" y="1"/>
                    </a:moveTo>
                    <a:cubicBezTo>
                      <a:pt x="2973" y="1"/>
                      <a:pt x="2954" y="3"/>
                      <a:pt x="2935" y="8"/>
                    </a:cubicBezTo>
                    <a:cubicBezTo>
                      <a:pt x="2706" y="63"/>
                      <a:pt x="2685" y="356"/>
                      <a:pt x="2677" y="534"/>
                    </a:cubicBezTo>
                    <a:cubicBezTo>
                      <a:pt x="2644" y="1277"/>
                      <a:pt x="2724" y="2038"/>
                      <a:pt x="2773" y="2776"/>
                    </a:cubicBezTo>
                    <a:cubicBezTo>
                      <a:pt x="2797" y="3168"/>
                      <a:pt x="2491" y="4539"/>
                      <a:pt x="3132" y="4545"/>
                    </a:cubicBezTo>
                    <a:cubicBezTo>
                      <a:pt x="3685" y="4457"/>
                      <a:pt x="3449" y="3491"/>
                      <a:pt x="3432" y="3162"/>
                    </a:cubicBezTo>
                    <a:cubicBezTo>
                      <a:pt x="3393" y="2310"/>
                      <a:pt x="3700" y="1299"/>
                      <a:pt x="3422" y="470"/>
                    </a:cubicBezTo>
                    <a:cubicBezTo>
                      <a:pt x="3364" y="297"/>
                      <a:pt x="3202" y="1"/>
                      <a:pt x="2991" y="1"/>
                    </a:cubicBezTo>
                    <a:close/>
                    <a:moveTo>
                      <a:pt x="5483" y="1"/>
                    </a:moveTo>
                    <a:cubicBezTo>
                      <a:pt x="5465" y="1"/>
                      <a:pt x="5446" y="3"/>
                      <a:pt x="5427" y="8"/>
                    </a:cubicBezTo>
                    <a:cubicBezTo>
                      <a:pt x="5198" y="63"/>
                      <a:pt x="5177" y="356"/>
                      <a:pt x="5169" y="534"/>
                    </a:cubicBezTo>
                    <a:cubicBezTo>
                      <a:pt x="5136" y="1277"/>
                      <a:pt x="5217" y="2038"/>
                      <a:pt x="5265" y="2776"/>
                    </a:cubicBezTo>
                    <a:cubicBezTo>
                      <a:pt x="5289" y="3168"/>
                      <a:pt x="4983" y="4539"/>
                      <a:pt x="5624" y="4545"/>
                    </a:cubicBezTo>
                    <a:cubicBezTo>
                      <a:pt x="6176" y="4457"/>
                      <a:pt x="5940" y="3491"/>
                      <a:pt x="5925" y="3162"/>
                    </a:cubicBezTo>
                    <a:cubicBezTo>
                      <a:pt x="5885" y="2310"/>
                      <a:pt x="6192" y="1299"/>
                      <a:pt x="5914" y="470"/>
                    </a:cubicBezTo>
                    <a:cubicBezTo>
                      <a:pt x="5856" y="297"/>
                      <a:pt x="5694" y="1"/>
                      <a:pt x="5483" y="1"/>
                    </a:cubicBezTo>
                    <a:close/>
                    <a:moveTo>
                      <a:pt x="1864" y="2"/>
                    </a:moveTo>
                    <a:cubicBezTo>
                      <a:pt x="1223" y="8"/>
                      <a:pt x="1530" y="1379"/>
                      <a:pt x="1505" y="1771"/>
                    </a:cubicBezTo>
                    <a:cubicBezTo>
                      <a:pt x="1457" y="2510"/>
                      <a:pt x="1377" y="3271"/>
                      <a:pt x="1410" y="4013"/>
                    </a:cubicBezTo>
                    <a:cubicBezTo>
                      <a:pt x="1417" y="4191"/>
                      <a:pt x="1439" y="4484"/>
                      <a:pt x="1668" y="4539"/>
                    </a:cubicBezTo>
                    <a:cubicBezTo>
                      <a:pt x="1687" y="4544"/>
                      <a:pt x="1705" y="4546"/>
                      <a:pt x="1723" y="4546"/>
                    </a:cubicBezTo>
                    <a:cubicBezTo>
                      <a:pt x="1935" y="4546"/>
                      <a:pt x="2096" y="4250"/>
                      <a:pt x="2154" y="4077"/>
                    </a:cubicBezTo>
                    <a:cubicBezTo>
                      <a:pt x="2432" y="3248"/>
                      <a:pt x="2123" y="2238"/>
                      <a:pt x="2165" y="1385"/>
                    </a:cubicBezTo>
                    <a:cubicBezTo>
                      <a:pt x="2179" y="1056"/>
                      <a:pt x="2415" y="91"/>
                      <a:pt x="1864" y="2"/>
                    </a:cubicBezTo>
                    <a:close/>
                    <a:moveTo>
                      <a:pt x="4356" y="2"/>
                    </a:moveTo>
                    <a:cubicBezTo>
                      <a:pt x="3714" y="8"/>
                      <a:pt x="4021" y="1379"/>
                      <a:pt x="3995" y="1771"/>
                    </a:cubicBezTo>
                    <a:cubicBezTo>
                      <a:pt x="3947" y="2510"/>
                      <a:pt x="3867" y="3271"/>
                      <a:pt x="3901" y="4013"/>
                    </a:cubicBezTo>
                    <a:cubicBezTo>
                      <a:pt x="3908" y="4191"/>
                      <a:pt x="3930" y="4484"/>
                      <a:pt x="4159" y="4539"/>
                    </a:cubicBezTo>
                    <a:cubicBezTo>
                      <a:pt x="4178" y="4544"/>
                      <a:pt x="4196" y="4546"/>
                      <a:pt x="4214" y="4546"/>
                    </a:cubicBezTo>
                    <a:cubicBezTo>
                      <a:pt x="4425" y="4546"/>
                      <a:pt x="4587" y="4250"/>
                      <a:pt x="4645" y="4077"/>
                    </a:cubicBezTo>
                    <a:cubicBezTo>
                      <a:pt x="4923" y="3248"/>
                      <a:pt x="4614" y="2238"/>
                      <a:pt x="4656" y="1385"/>
                    </a:cubicBezTo>
                    <a:cubicBezTo>
                      <a:pt x="4671" y="1056"/>
                      <a:pt x="4906" y="91"/>
                      <a:pt x="4356" y="2"/>
                    </a:cubicBezTo>
                    <a:close/>
                    <a:moveTo>
                      <a:pt x="502" y="2"/>
                    </a:moveTo>
                    <a:cubicBezTo>
                      <a:pt x="483" y="2"/>
                      <a:pt x="465" y="4"/>
                      <a:pt x="446" y="9"/>
                    </a:cubicBezTo>
                    <a:cubicBezTo>
                      <a:pt x="217" y="65"/>
                      <a:pt x="196" y="357"/>
                      <a:pt x="187" y="536"/>
                    </a:cubicBezTo>
                    <a:cubicBezTo>
                      <a:pt x="154" y="1277"/>
                      <a:pt x="234" y="2039"/>
                      <a:pt x="283" y="2778"/>
                    </a:cubicBezTo>
                    <a:cubicBezTo>
                      <a:pt x="308" y="3169"/>
                      <a:pt x="0" y="4542"/>
                      <a:pt x="642" y="4547"/>
                    </a:cubicBezTo>
                    <a:cubicBezTo>
                      <a:pt x="1193" y="4457"/>
                      <a:pt x="957" y="3491"/>
                      <a:pt x="944" y="3163"/>
                    </a:cubicBezTo>
                    <a:cubicBezTo>
                      <a:pt x="902" y="2311"/>
                      <a:pt x="1211" y="1301"/>
                      <a:pt x="933" y="472"/>
                    </a:cubicBezTo>
                    <a:cubicBezTo>
                      <a:pt x="875" y="299"/>
                      <a:pt x="712" y="2"/>
                      <a:pt x="502" y="2"/>
                    </a:cubicBez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385" name="Google Shape;2385;p39"/>
            <p:cNvGrpSpPr/>
            <p:nvPr/>
          </p:nvGrpSpPr>
          <p:grpSpPr>
            <a:xfrm>
              <a:off x="6169905" y="2892751"/>
              <a:ext cx="2058020" cy="548240"/>
              <a:chOff x="6959925" y="3849675"/>
              <a:chExt cx="918800" cy="244750"/>
            </a:xfrm>
          </p:grpSpPr>
          <p:sp>
            <p:nvSpPr>
              <p:cNvPr id="2386" name="Google Shape;2386;p39"/>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87" name="Google Shape;2387;p39"/>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88" name="Google Shape;2388;p39"/>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389" name="Google Shape;2389;p39"/>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390" name="Google Shape;2390;p39"/>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91" name="Google Shape;2391;p39"/>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92" name="Google Shape;2392;p39"/>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93" name="Google Shape;2393;p39"/>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94" name="Google Shape;2394;p39"/>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395" name="Google Shape;2395;p39"/>
            <p:cNvGrpSpPr/>
            <p:nvPr/>
          </p:nvGrpSpPr>
          <p:grpSpPr>
            <a:xfrm>
              <a:off x="6246618" y="3440995"/>
              <a:ext cx="1963384" cy="378392"/>
              <a:chOff x="6962375" y="1840000"/>
              <a:chExt cx="876550" cy="168925"/>
            </a:xfrm>
          </p:grpSpPr>
          <p:sp>
            <p:nvSpPr>
              <p:cNvPr id="2396" name="Google Shape;2396;p39"/>
              <p:cNvSpPr/>
              <p:nvPr/>
            </p:nvSpPr>
            <p:spPr>
              <a:xfrm>
                <a:off x="6962375" y="1840000"/>
                <a:ext cx="876550" cy="168925"/>
              </a:xfrm>
              <a:custGeom>
                <a:avLst/>
                <a:gdLst/>
                <a:ahLst/>
                <a:cxnLst/>
                <a:rect l="l" t="t" r="r" b="b"/>
                <a:pathLst>
                  <a:path w="35062" h="6757" extrusionOk="0">
                    <a:moveTo>
                      <a:pt x="490" y="0"/>
                    </a:moveTo>
                    <a:cubicBezTo>
                      <a:pt x="219" y="0"/>
                      <a:pt x="0" y="220"/>
                      <a:pt x="0" y="489"/>
                    </a:cubicBezTo>
                    <a:lnTo>
                      <a:pt x="0" y="543"/>
                    </a:lnTo>
                    <a:cubicBezTo>
                      <a:pt x="0" y="813"/>
                      <a:pt x="219" y="1033"/>
                      <a:pt x="490" y="1033"/>
                    </a:cubicBezTo>
                    <a:lnTo>
                      <a:pt x="31488" y="1033"/>
                    </a:lnTo>
                    <a:cubicBezTo>
                      <a:pt x="32784" y="1033"/>
                      <a:pt x="33835" y="2083"/>
                      <a:pt x="33835" y="3378"/>
                    </a:cubicBezTo>
                    <a:cubicBezTo>
                      <a:pt x="33835" y="4674"/>
                      <a:pt x="32784" y="5725"/>
                      <a:pt x="31488" y="5725"/>
                    </a:cubicBezTo>
                    <a:lnTo>
                      <a:pt x="490" y="5725"/>
                    </a:lnTo>
                    <a:cubicBezTo>
                      <a:pt x="219" y="5725"/>
                      <a:pt x="0" y="5944"/>
                      <a:pt x="0" y="6215"/>
                    </a:cubicBezTo>
                    <a:lnTo>
                      <a:pt x="0" y="6268"/>
                    </a:lnTo>
                    <a:cubicBezTo>
                      <a:pt x="0" y="6538"/>
                      <a:pt x="219" y="6757"/>
                      <a:pt x="490" y="6757"/>
                    </a:cubicBezTo>
                    <a:lnTo>
                      <a:pt x="31685" y="6757"/>
                    </a:lnTo>
                    <a:cubicBezTo>
                      <a:pt x="33550" y="6757"/>
                      <a:pt x="35062" y="5245"/>
                      <a:pt x="35062" y="3380"/>
                    </a:cubicBezTo>
                    <a:cubicBezTo>
                      <a:pt x="35062" y="1512"/>
                      <a:pt x="33550" y="0"/>
                      <a:pt x="31685"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97" name="Google Shape;2397;p39"/>
              <p:cNvSpPr/>
              <p:nvPr/>
            </p:nvSpPr>
            <p:spPr>
              <a:xfrm>
                <a:off x="6989325" y="1865800"/>
                <a:ext cx="818925" cy="117300"/>
              </a:xfrm>
              <a:custGeom>
                <a:avLst/>
                <a:gdLst/>
                <a:ahLst/>
                <a:cxnLst/>
                <a:rect l="l" t="t" r="r" b="b"/>
                <a:pathLst>
                  <a:path w="32757" h="4692" extrusionOk="0">
                    <a:moveTo>
                      <a:pt x="0" y="1"/>
                    </a:moveTo>
                    <a:lnTo>
                      <a:pt x="0" y="4692"/>
                    </a:lnTo>
                    <a:lnTo>
                      <a:pt x="30410" y="4692"/>
                    </a:lnTo>
                    <a:cubicBezTo>
                      <a:pt x="31706" y="4692"/>
                      <a:pt x="32757" y="3641"/>
                      <a:pt x="32757" y="2346"/>
                    </a:cubicBezTo>
                    <a:cubicBezTo>
                      <a:pt x="32757" y="1051"/>
                      <a:pt x="31706" y="1"/>
                      <a:pt x="3041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98" name="Google Shape;2398;p39"/>
              <p:cNvSpPr/>
              <p:nvPr/>
            </p:nvSpPr>
            <p:spPr>
              <a:xfrm>
                <a:off x="6989325" y="1887275"/>
                <a:ext cx="717300" cy="73375"/>
              </a:xfrm>
              <a:custGeom>
                <a:avLst/>
                <a:gdLst/>
                <a:ahLst/>
                <a:cxnLst/>
                <a:rect l="l" t="t" r="r" b="b"/>
                <a:pathLst>
                  <a:path w="28692" h="2935" extrusionOk="0">
                    <a:moveTo>
                      <a:pt x="141" y="0"/>
                    </a:moveTo>
                    <a:cubicBezTo>
                      <a:pt x="62" y="0"/>
                      <a:pt x="0" y="65"/>
                      <a:pt x="0" y="143"/>
                    </a:cubicBezTo>
                    <a:cubicBezTo>
                      <a:pt x="0" y="221"/>
                      <a:pt x="64" y="284"/>
                      <a:pt x="141" y="284"/>
                    </a:cubicBezTo>
                    <a:lnTo>
                      <a:pt x="28549" y="284"/>
                    </a:lnTo>
                    <a:cubicBezTo>
                      <a:pt x="28627" y="284"/>
                      <a:pt x="28692" y="220"/>
                      <a:pt x="28692" y="143"/>
                    </a:cubicBezTo>
                    <a:cubicBezTo>
                      <a:pt x="28692" y="64"/>
                      <a:pt x="28626" y="0"/>
                      <a:pt x="28549" y="0"/>
                    </a:cubicBezTo>
                    <a:close/>
                    <a:moveTo>
                      <a:pt x="141" y="884"/>
                    </a:moveTo>
                    <a:cubicBezTo>
                      <a:pt x="64" y="884"/>
                      <a:pt x="0" y="947"/>
                      <a:pt x="0" y="1026"/>
                    </a:cubicBezTo>
                    <a:cubicBezTo>
                      <a:pt x="0" y="1103"/>
                      <a:pt x="62" y="1168"/>
                      <a:pt x="141" y="1168"/>
                    </a:cubicBezTo>
                    <a:lnTo>
                      <a:pt x="20459" y="1168"/>
                    </a:lnTo>
                    <a:cubicBezTo>
                      <a:pt x="20537" y="1166"/>
                      <a:pt x="20600" y="1104"/>
                      <a:pt x="20600" y="1026"/>
                    </a:cubicBezTo>
                    <a:cubicBezTo>
                      <a:pt x="20600" y="949"/>
                      <a:pt x="20537" y="884"/>
                      <a:pt x="20458" y="884"/>
                    </a:cubicBezTo>
                    <a:close/>
                    <a:moveTo>
                      <a:pt x="141" y="1766"/>
                    </a:moveTo>
                    <a:cubicBezTo>
                      <a:pt x="64" y="1766"/>
                      <a:pt x="0" y="1829"/>
                      <a:pt x="0" y="1909"/>
                    </a:cubicBezTo>
                    <a:cubicBezTo>
                      <a:pt x="0" y="1986"/>
                      <a:pt x="62" y="2051"/>
                      <a:pt x="141" y="2051"/>
                    </a:cubicBezTo>
                    <a:lnTo>
                      <a:pt x="24085" y="2051"/>
                    </a:lnTo>
                    <a:cubicBezTo>
                      <a:pt x="24164" y="2051"/>
                      <a:pt x="24227" y="1988"/>
                      <a:pt x="24227" y="1909"/>
                    </a:cubicBezTo>
                    <a:cubicBezTo>
                      <a:pt x="24227" y="1832"/>
                      <a:pt x="24164" y="1766"/>
                      <a:pt x="24085" y="1766"/>
                    </a:cubicBezTo>
                    <a:close/>
                    <a:moveTo>
                      <a:pt x="141" y="2651"/>
                    </a:moveTo>
                    <a:cubicBezTo>
                      <a:pt x="64" y="2651"/>
                      <a:pt x="0" y="2714"/>
                      <a:pt x="0" y="2792"/>
                    </a:cubicBezTo>
                    <a:cubicBezTo>
                      <a:pt x="0" y="2870"/>
                      <a:pt x="62" y="2934"/>
                      <a:pt x="141" y="2934"/>
                    </a:cubicBezTo>
                    <a:lnTo>
                      <a:pt x="26328" y="2934"/>
                    </a:lnTo>
                    <a:cubicBezTo>
                      <a:pt x="26405" y="2934"/>
                      <a:pt x="26469" y="2870"/>
                      <a:pt x="26469" y="2792"/>
                    </a:cubicBezTo>
                    <a:cubicBezTo>
                      <a:pt x="26469" y="2715"/>
                      <a:pt x="26406" y="2651"/>
                      <a:pt x="26328" y="2651"/>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2399" name="Google Shape;2399;p39"/>
              <p:cNvSpPr/>
              <p:nvPr/>
            </p:nvSpPr>
            <p:spPr>
              <a:xfrm>
                <a:off x="7318650" y="1887300"/>
                <a:ext cx="112625" cy="85575"/>
              </a:xfrm>
              <a:custGeom>
                <a:avLst/>
                <a:gdLst/>
                <a:ahLst/>
                <a:cxnLst/>
                <a:rect l="l" t="t" r="r" b="b"/>
                <a:pathLst>
                  <a:path w="4505" h="3423" extrusionOk="0">
                    <a:moveTo>
                      <a:pt x="0" y="1"/>
                    </a:moveTo>
                    <a:lnTo>
                      <a:pt x="0" y="3422"/>
                    </a:lnTo>
                    <a:lnTo>
                      <a:pt x="1053" y="3064"/>
                    </a:lnTo>
                    <a:lnTo>
                      <a:pt x="2272" y="2650"/>
                    </a:lnTo>
                    <a:lnTo>
                      <a:pt x="3489" y="3071"/>
                    </a:lnTo>
                    <a:lnTo>
                      <a:pt x="4504" y="3422"/>
                    </a:lnTo>
                    <a:lnTo>
                      <a:pt x="450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00" name="Google Shape;2400;p39"/>
              <p:cNvSpPr/>
              <p:nvPr/>
            </p:nvSpPr>
            <p:spPr>
              <a:xfrm>
                <a:off x="7344950" y="1887300"/>
                <a:ext cx="60950" cy="76800"/>
              </a:xfrm>
              <a:custGeom>
                <a:avLst/>
                <a:gdLst/>
                <a:ahLst/>
                <a:cxnLst/>
                <a:rect l="l" t="t" r="r" b="b"/>
                <a:pathLst>
                  <a:path w="2438" h="3072" extrusionOk="0">
                    <a:moveTo>
                      <a:pt x="1" y="1"/>
                    </a:moveTo>
                    <a:lnTo>
                      <a:pt x="1" y="3064"/>
                    </a:lnTo>
                    <a:lnTo>
                      <a:pt x="1220" y="2650"/>
                    </a:lnTo>
                    <a:lnTo>
                      <a:pt x="2437" y="3071"/>
                    </a:lnTo>
                    <a:lnTo>
                      <a:pt x="2437"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grpSp>
        <p:nvGrpSpPr>
          <p:cNvPr id="2401" name="Google Shape;2401;p39"/>
          <p:cNvGrpSpPr/>
          <p:nvPr/>
        </p:nvGrpSpPr>
        <p:grpSpPr>
          <a:xfrm>
            <a:off x="-1132109" y="2020379"/>
            <a:ext cx="1556159" cy="2825859"/>
            <a:chOff x="4210037" y="1995248"/>
            <a:chExt cx="1556159" cy="2825858"/>
          </a:xfrm>
        </p:grpSpPr>
        <p:grpSp>
          <p:nvGrpSpPr>
            <p:cNvPr id="2403" name="Google Shape;2403;p39"/>
            <p:cNvGrpSpPr/>
            <p:nvPr/>
          </p:nvGrpSpPr>
          <p:grpSpPr>
            <a:xfrm rot="5400000">
              <a:off x="4573722" y="3628632"/>
              <a:ext cx="2078795" cy="306152"/>
              <a:chOff x="5178325" y="1049075"/>
              <a:chExt cx="928075" cy="136675"/>
            </a:xfrm>
          </p:grpSpPr>
          <p:sp>
            <p:nvSpPr>
              <p:cNvPr id="2404" name="Google Shape;2404;p39"/>
              <p:cNvSpPr/>
              <p:nvPr/>
            </p:nvSpPr>
            <p:spPr>
              <a:xfrm>
                <a:off x="5178325" y="1049075"/>
                <a:ext cx="928075" cy="136675"/>
              </a:xfrm>
              <a:custGeom>
                <a:avLst/>
                <a:gdLst/>
                <a:ahLst/>
                <a:cxnLst/>
                <a:rect l="l" t="t" r="r" b="b"/>
                <a:pathLst>
                  <a:path w="37123" h="5467" extrusionOk="0">
                    <a:moveTo>
                      <a:pt x="0" y="1"/>
                    </a:moveTo>
                    <a:lnTo>
                      <a:pt x="0" y="5466"/>
                    </a:lnTo>
                    <a:lnTo>
                      <a:pt x="37122" y="5466"/>
                    </a:lnTo>
                    <a:lnTo>
                      <a:pt x="3712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05" name="Google Shape;2405;p39"/>
              <p:cNvSpPr/>
              <p:nvPr/>
            </p:nvSpPr>
            <p:spPr>
              <a:xfrm>
                <a:off x="5342300" y="1076050"/>
                <a:ext cx="76350" cy="82675"/>
              </a:xfrm>
              <a:custGeom>
                <a:avLst/>
                <a:gdLst/>
                <a:ahLst/>
                <a:cxnLst/>
                <a:rect l="l" t="t" r="r" b="b"/>
                <a:pathLst>
                  <a:path w="3054" h="3307" extrusionOk="0">
                    <a:moveTo>
                      <a:pt x="298" y="1"/>
                    </a:moveTo>
                    <a:cubicBezTo>
                      <a:pt x="134" y="1"/>
                      <a:pt x="0" y="135"/>
                      <a:pt x="0" y="299"/>
                    </a:cubicBezTo>
                    <a:cubicBezTo>
                      <a:pt x="0" y="464"/>
                      <a:pt x="134" y="598"/>
                      <a:pt x="298" y="598"/>
                    </a:cubicBezTo>
                    <a:lnTo>
                      <a:pt x="2756" y="598"/>
                    </a:lnTo>
                    <a:cubicBezTo>
                      <a:pt x="2920" y="598"/>
                      <a:pt x="3054" y="464"/>
                      <a:pt x="3054" y="299"/>
                    </a:cubicBezTo>
                    <a:cubicBezTo>
                      <a:pt x="3054" y="135"/>
                      <a:pt x="2920" y="1"/>
                      <a:pt x="2756" y="1"/>
                    </a:cubicBezTo>
                    <a:close/>
                    <a:moveTo>
                      <a:pt x="298" y="1357"/>
                    </a:moveTo>
                    <a:cubicBezTo>
                      <a:pt x="134" y="1357"/>
                      <a:pt x="0" y="1491"/>
                      <a:pt x="0" y="1654"/>
                    </a:cubicBezTo>
                    <a:cubicBezTo>
                      <a:pt x="0" y="1819"/>
                      <a:pt x="134" y="1953"/>
                      <a:pt x="298" y="1953"/>
                    </a:cubicBezTo>
                    <a:lnTo>
                      <a:pt x="2756" y="1953"/>
                    </a:lnTo>
                    <a:cubicBezTo>
                      <a:pt x="2920" y="1952"/>
                      <a:pt x="3054" y="1819"/>
                      <a:pt x="3054" y="1654"/>
                    </a:cubicBezTo>
                    <a:cubicBezTo>
                      <a:pt x="3054" y="1491"/>
                      <a:pt x="2920" y="1357"/>
                      <a:pt x="2756" y="1357"/>
                    </a:cubicBezTo>
                    <a:close/>
                    <a:moveTo>
                      <a:pt x="298" y="2711"/>
                    </a:moveTo>
                    <a:cubicBezTo>
                      <a:pt x="134" y="2711"/>
                      <a:pt x="0" y="2845"/>
                      <a:pt x="0" y="3010"/>
                    </a:cubicBezTo>
                    <a:cubicBezTo>
                      <a:pt x="0" y="3173"/>
                      <a:pt x="134" y="3307"/>
                      <a:pt x="298" y="3307"/>
                    </a:cubicBezTo>
                    <a:lnTo>
                      <a:pt x="2756" y="3307"/>
                    </a:lnTo>
                    <a:cubicBezTo>
                      <a:pt x="2920" y="3307"/>
                      <a:pt x="3054" y="3173"/>
                      <a:pt x="3054" y="3010"/>
                    </a:cubicBezTo>
                    <a:cubicBezTo>
                      <a:pt x="3054" y="2845"/>
                      <a:pt x="2920" y="2711"/>
                      <a:pt x="2756" y="271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6" name="Google Shape;2406;p39"/>
              <p:cNvSpPr/>
              <p:nvPr/>
            </p:nvSpPr>
            <p:spPr>
              <a:xfrm>
                <a:off x="5478375" y="1071800"/>
                <a:ext cx="489975" cy="91225"/>
              </a:xfrm>
              <a:custGeom>
                <a:avLst/>
                <a:gdLst/>
                <a:ahLst/>
                <a:cxnLst/>
                <a:rect l="l" t="t" r="r" b="b"/>
                <a:pathLst>
                  <a:path w="19599" h="3649" extrusionOk="0">
                    <a:moveTo>
                      <a:pt x="86" y="1"/>
                    </a:moveTo>
                    <a:cubicBezTo>
                      <a:pt x="39" y="1"/>
                      <a:pt x="0" y="38"/>
                      <a:pt x="0" y="86"/>
                    </a:cubicBezTo>
                    <a:lnTo>
                      <a:pt x="0" y="3563"/>
                    </a:lnTo>
                    <a:cubicBezTo>
                      <a:pt x="0" y="3610"/>
                      <a:pt x="38" y="3648"/>
                      <a:pt x="86" y="3648"/>
                    </a:cubicBezTo>
                    <a:lnTo>
                      <a:pt x="19513" y="3648"/>
                    </a:lnTo>
                    <a:cubicBezTo>
                      <a:pt x="19560" y="3648"/>
                      <a:pt x="19599" y="3611"/>
                      <a:pt x="19599" y="3563"/>
                    </a:cubicBezTo>
                    <a:lnTo>
                      <a:pt x="19599" y="86"/>
                    </a:lnTo>
                    <a:cubicBezTo>
                      <a:pt x="19598" y="38"/>
                      <a:pt x="19560" y="1"/>
                      <a:pt x="19511"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7" name="Google Shape;2407;p39"/>
              <p:cNvSpPr/>
              <p:nvPr/>
            </p:nvSpPr>
            <p:spPr>
              <a:xfrm>
                <a:off x="5196125" y="1061025"/>
                <a:ext cx="94700" cy="112800"/>
              </a:xfrm>
              <a:custGeom>
                <a:avLst/>
                <a:gdLst/>
                <a:ahLst/>
                <a:cxnLst/>
                <a:rect l="l" t="t" r="r" b="b"/>
                <a:pathLst>
                  <a:path w="3788" h="4512" extrusionOk="0">
                    <a:moveTo>
                      <a:pt x="1788" y="671"/>
                    </a:moveTo>
                    <a:cubicBezTo>
                      <a:pt x="1793" y="671"/>
                      <a:pt x="1798" y="671"/>
                      <a:pt x="1803" y="671"/>
                    </a:cubicBezTo>
                    <a:cubicBezTo>
                      <a:pt x="1893" y="682"/>
                      <a:pt x="1972" y="737"/>
                      <a:pt x="2016" y="820"/>
                    </a:cubicBezTo>
                    <a:cubicBezTo>
                      <a:pt x="2060" y="902"/>
                      <a:pt x="2060" y="1001"/>
                      <a:pt x="2015" y="1084"/>
                    </a:cubicBezTo>
                    <a:cubicBezTo>
                      <a:pt x="1985" y="1141"/>
                      <a:pt x="1946" y="1175"/>
                      <a:pt x="1899" y="1188"/>
                    </a:cubicBezTo>
                    <a:cubicBezTo>
                      <a:pt x="1886" y="1192"/>
                      <a:pt x="1872" y="1193"/>
                      <a:pt x="1857" y="1193"/>
                    </a:cubicBezTo>
                    <a:cubicBezTo>
                      <a:pt x="1809" y="1193"/>
                      <a:pt x="1754" y="1175"/>
                      <a:pt x="1699" y="1141"/>
                    </a:cubicBezTo>
                    <a:cubicBezTo>
                      <a:pt x="1624" y="1094"/>
                      <a:pt x="1582" y="1006"/>
                      <a:pt x="1585" y="905"/>
                    </a:cubicBezTo>
                    <a:cubicBezTo>
                      <a:pt x="1589" y="809"/>
                      <a:pt x="1635" y="725"/>
                      <a:pt x="1700" y="691"/>
                    </a:cubicBezTo>
                    <a:cubicBezTo>
                      <a:pt x="1727" y="677"/>
                      <a:pt x="1756" y="671"/>
                      <a:pt x="1788" y="671"/>
                    </a:cubicBezTo>
                    <a:close/>
                    <a:moveTo>
                      <a:pt x="1780" y="533"/>
                    </a:moveTo>
                    <a:cubicBezTo>
                      <a:pt x="1728" y="533"/>
                      <a:pt x="1680" y="545"/>
                      <a:pt x="1636" y="569"/>
                    </a:cubicBezTo>
                    <a:cubicBezTo>
                      <a:pt x="1525" y="628"/>
                      <a:pt x="1453" y="755"/>
                      <a:pt x="1448" y="900"/>
                    </a:cubicBezTo>
                    <a:cubicBezTo>
                      <a:pt x="1441" y="1051"/>
                      <a:pt x="1509" y="1186"/>
                      <a:pt x="1626" y="1260"/>
                    </a:cubicBezTo>
                    <a:cubicBezTo>
                      <a:pt x="1702" y="1308"/>
                      <a:pt x="1783" y="1334"/>
                      <a:pt x="1858" y="1334"/>
                    </a:cubicBezTo>
                    <a:cubicBezTo>
                      <a:pt x="1884" y="1334"/>
                      <a:pt x="1911" y="1330"/>
                      <a:pt x="1937" y="1324"/>
                    </a:cubicBezTo>
                    <a:cubicBezTo>
                      <a:pt x="2021" y="1301"/>
                      <a:pt x="2091" y="1242"/>
                      <a:pt x="2139" y="1152"/>
                    </a:cubicBezTo>
                    <a:cubicBezTo>
                      <a:pt x="2205" y="1025"/>
                      <a:pt x="2205" y="881"/>
                      <a:pt x="2140" y="757"/>
                    </a:cubicBezTo>
                    <a:cubicBezTo>
                      <a:pt x="2076" y="634"/>
                      <a:pt x="1957" y="552"/>
                      <a:pt x="1822" y="536"/>
                    </a:cubicBezTo>
                    <a:cubicBezTo>
                      <a:pt x="1808" y="534"/>
                      <a:pt x="1794" y="533"/>
                      <a:pt x="1780" y="533"/>
                    </a:cubicBezTo>
                    <a:close/>
                    <a:moveTo>
                      <a:pt x="1758" y="1697"/>
                    </a:moveTo>
                    <a:cubicBezTo>
                      <a:pt x="1837" y="1697"/>
                      <a:pt x="1917" y="1712"/>
                      <a:pt x="1991" y="1737"/>
                    </a:cubicBezTo>
                    <a:cubicBezTo>
                      <a:pt x="2127" y="1783"/>
                      <a:pt x="2240" y="1889"/>
                      <a:pt x="2310" y="2035"/>
                    </a:cubicBezTo>
                    <a:cubicBezTo>
                      <a:pt x="2390" y="2206"/>
                      <a:pt x="2401" y="2410"/>
                      <a:pt x="2337" y="2581"/>
                    </a:cubicBezTo>
                    <a:cubicBezTo>
                      <a:pt x="2278" y="2737"/>
                      <a:pt x="2141" y="2825"/>
                      <a:pt x="1931" y="2842"/>
                    </a:cubicBezTo>
                    <a:cubicBezTo>
                      <a:pt x="1913" y="2843"/>
                      <a:pt x="1896" y="2844"/>
                      <a:pt x="1878" y="2844"/>
                    </a:cubicBezTo>
                    <a:cubicBezTo>
                      <a:pt x="1654" y="2844"/>
                      <a:pt x="1465" y="2735"/>
                      <a:pt x="1326" y="2525"/>
                    </a:cubicBezTo>
                    <a:cubicBezTo>
                      <a:pt x="1291" y="2468"/>
                      <a:pt x="1255" y="2411"/>
                      <a:pt x="1256" y="2258"/>
                    </a:cubicBezTo>
                    <a:cubicBezTo>
                      <a:pt x="1256" y="2146"/>
                      <a:pt x="1264" y="2066"/>
                      <a:pt x="1303" y="1983"/>
                    </a:cubicBezTo>
                    <a:cubicBezTo>
                      <a:pt x="1401" y="1773"/>
                      <a:pt x="1578" y="1697"/>
                      <a:pt x="1758" y="1697"/>
                    </a:cubicBezTo>
                    <a:close/>
                    <a:moveTo>
                      <a:pt x="1756" y="1558"/>
                    </a:moveTo>
                    <a:cubicBezTo>
                      <a:pt x="1499" y="1558"/>
                      <a:pt x="1285" y="1688"/>
                      <a:pt x="1174" y="1924"/>
                    </a:cubicBezTo>
                    <a:cubicBezTo>
                      <a:pt x="1121" y="2042"/>
                      <a:pt x="1116" y="2153"/>
                      <a:pt x="1116" y="2258"/>
                    </a:cubicBezTo>
                    <a:cubicBezTo>
                      <a:pt x="1116" y="2436"/>
                      <a:pt x="1157" y="2518"/>
                      <a:pt x="1208" y="2598"/>
                    </a:cubicBezTo>
                    <a:lnTo>
                      <a:pt x="1209" y="2600"/>
                    </a:lnTo>
                    <a:cubicBezTo>
                      <a:pt x="1373" y="2848"/>
                      <a:pt x="1606" y="2982"/>
                      <a:pt x="1876" y="2982"/>
                    </a:cubicBezTo>
                    <a:cubicBezTo>
                      <a:pt x="1897" y="2982"/>
                      <a:pt x="1920" y="2982"/>
                      <a:pt x="1943" y="2980"/>
                    </a:cubicBezTo>
                    <a:cubicBezTo>
                      <a:pt x="2206" y="2958"/>
                      <a:pt x="2388" y="2836"/>
                      <a:pt x="2466" y="2629"/>
                    </a:cubicBezTo>
                    <a:cubicBezTo>
                      <a:pt x="2543" y="2420"/>
                      <a:pt x="2532" y="2183"/>
                      <a:pt x="2434" y="1975"/>
                    </a:cubicBezTo>
                    <a:cubicBezTo>
                      <a:pt x="2347" y="1793"/>
                      <a:pt x="2205" y="1662"/>
                      <a:pt x="2034" y="1605"/>
                    </a:cubicBezTo>
                    <a:cubicBezTo>
                      <a:pt x="1938" y="1573"/>
                      <a:pt x="1844" y="1558"/>
                      <a:pt x="1756" y="1558"/>
                    </a:cubicBezTo>
                    <a:close/>
                    <a:moveTo>
                      <a:pt x="1856" y="3308"/>
                    </a:moveTo>
                    <a:cubicBezTo>
                      <a:pt x="1872" y="3308"/>
                      <a:pt x="1887" y="3309"/>
                      <a:pt x="1900" y="3312"/>
                    </a:cubicBezTo>
                    <a:cubicBezTo>
                      <a:pt x="1947" y="3324"/>
                      <a:pt x="1986" y="3358"/>
                      <a:pt x="2016" y="3415"/>
                    </a:cubicBezTo>
                    <a:cubicBezTo>
                      <a:pt x="2061" y="3500"/>
                      <a:pt x="2061" y="3597"/>
                      <a:pt x="2017" y="3679"/>
                    </a:cubicBezTo>
                    <a:cubicBezTo>
                      <a:pt x="1973" y="3763"/>
                      <a:pt x="1894" y="3817"/>
                      <a:pt x="1804" y="3828"/>
                    </a:cubicBezTo>
                    <a:cubicBezTo>
                      <a:pt x="1795" y="3829"/>
                      <a:pt x="1786" y="3830"/>
                      <a:pt x="1778" y="3830"/>
                    </a:cubicBezTo>
                    <a:cubicBezTo>
                      <a:pt x="1750" y="3830"/>
                      <a:pt x="1724" y="3823"/>
                      <a:pt x="1700" y="3811"/>
                    </a:cubicBezTo>
                    <a:cubicBezTo>
                      <a:pt x="1633" y="3775"/>
                      <a:pt x="1589" y="3692"/>
                      <a:pt x="1585" y="3597"/>
                    </a:cubicBezTo>
                    <a:cubicBezTo>
                      <a:pt x="1582" y="3496"/>
                      <a:pt x="1624" y="3407"/>
                      <a:pt x="1699" y="3360"/>
                    </a:cubicBezTo>
                    <a:cubicBezTo>
                      <a:pt x="1754" y="3325"/>
                      <a:pt x="1808" y="3308"/>
                      <a:pt x="1856" y="3308"/>
                    </a:cubicBezTo>
                    <a:close/>
                    <a:moveTo>
                      <a:pt x="1857" y="3168"/>
                    </a:moveTo>
                    <a:cubicBezTo>
                      <a:pt x="1783" y="3168"/>
                      <a:pt x="1703" y="3193"/>
                      <a:pt x="1625" y="3243"/>
                    </a:cubicBezTo>
                    <a:cubicBezTo>
                      <a:pt x="1508" y="3317"/>
                      <a:pt x="1440" y="3451"/>
                      <a:pt x="1446" y="3602"/>
                    </a:cubicBezTo>
                    <a:cubicBezTo>
                      <a:pt x="1451" y="3748"/>
                      <a:pt x="1524" y="3875"/>
                      <a:pt x="1635" y="3934"/>
                    </a:cubicBezTo>
                    <a:cubicBezTo>
                      <a:pt x="1680" y="3958"/>
                      <a:pt x="1728" y="3970"/>
                      <a:pt x="1781" y="3970"/>
                    </a:cubicBezTo>
                    <a:cubicBezTo>
                      <a:pt x="1793" y="3970"/>
                      <a:pt x="1807" y="3970"/>
                      <a:pt x="1820" y="3967"/>
                    </a:cubicBezTo>
                    <a:cubicBezTo>
                      <a:pt x="1956" y="3951"/>
                      <a:pt x="2075" y="3868"/>
                      <a:pt x="2140" y="3745"/>
                    </a:cubicBezTo>
                    <a:cubicBezTo>
                      <a:pt x="2205" y="3621"/>
                      <a:pt x="2205" y="3476"/>
                      <a:pt x="2139" y="3351"/>
                    </a:cubicBezTo>
                    <a:cubicBezTo>
                      <a:pt x="2091" y="3260"/>
                      <a:pt x="2021" y="3201"/>
                      <a:pt x="1937" y="3179"/>
                    </a:cubicBezTo>
                    <a:cubicBezTo>
                      <a:pt x="1911" y="3172"/>
                      <a:pt x="1884" y="3168"/>
                      <a:pt x="1857" y="3168"/>
                    </a:cubicBezTo>
                    <a:close/>
                    <a:moveTo>
                      <a:pt x="2792" y="140"/>
                    </a:moveTo>
                    <a:cubicBezTo>
                      <a:pt x="2854" y="582"/>
                      <a:pt x="3205" y="934"/>
                      <a:pt x="3648" y="996"/>
                    </a:cubicBezTo>
                    <a:lnTo>
                      <a:pt x="3648" y="3517"/>
                    </a:lnTo>
                    <a:cubicBezTo>
                      <a:pt x="3205" y="3579"/>
                      <a:pt x="2854" y="3929"/>
                      <a:pt x="2792" y="4372"/>
                    </a:cubicBezTo>
                    <a:lnTo>
                      <a:pt x="995" y="4372"/>
                    </a:lnTo>
                    <a:cubicBezTo>
                      <a:pt x="934" y="3929"/>
                      <a:pt x="583" y="3579"/>
                      <a:pt x="140" y="3517"/>
                    </a:cubicBezTo>
                    <a:lnTo>
                      <a:pt x="140" y="996"/>
                    </a:lnTo>
                    <a:cubicBezTo>
                      <a:pt x="583" y="934"/>
                      <a:pt x="934" y="582"/>
                      <a:pt x="995"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09" y="865"/>
                      <a:pt x="2922" y="478"/>
                      <a:pt x="29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8" name="Google Shape;2408;p39"/>
              <p:cNvSpPr/>
              <p:nvPr/>
            </p:nvSpPr>
            <p:spPr>
              <a:xfrm>
                <a:off x="5992925" y="1061025"/>
                <a:ext cx="94700" cy="112800"/>
              </a:xfrm>
              <a:custGeom>
                <a:avLst/>
                <a:gdLst/>
                <a:ahLst/>
                <a:cxnLst/>
                <a:rect l="l" t="t" r="r" b="b"/>
                <a:pathLst>
                  <a:path w="3788" h="4512" extrusionOk="0">
                    <a:moveTo>
                      <a:pt x="1783" y="670"/>
                    </a:moveTo>
                    <a:cubicBezTo>
                      <a:pt x="1790" y="670"/>
                      <a:pt x="1796" y="671"/>
                      <a:pt x="1803" y="671"/>
                    </a:cubicBezTo>
                    <a:cubicBezTo>
                      <a:pt x="1893" y="682"/>
                      <a:pt x="1971" y="737"/>
                      <a:pt x="2016" y="820"/>
                    </a:cubicBezTo>
                    <a:cubicBezTo>
                      <a:pt x="2060" y="902"/>
                      <a:pt x="2060" y="1001"/>
                      <a:pt x="2014" y="1084"/>
                    </a:cubicBezTo>
                    <a:cubicBezTo>
                      <a:pt x="1985" y="1141"/>
                      <a:pt x="1947" y="1175"/>
                      <a:pt x="1899" y="1188"/>
                    </a:cubicBezTo>
                    <a:cubicBezTo>
                      <a:pt x="1886" y="1192"/>
                      <a:pt x="1872" y="1193"/>
                      <a:pt x="1857" y="1193"/>
                    </a:cubicBezTo>
                    <a:cubicBezTo>
                      <a:pt x="1809" y="1193"/>
                      <a:pt x="1754" y="1175"/>
                      <a:pt x="1698" y="1141"/>
                    </a:cubicBezTo>
                    <a:cubicBezTo>
                      <a:pt x="1624" y="1094"/>
                      <a:pt x="1581" y="1006"/>
                      <a:pt x="1585" y="905"/>
                    </a:cubicBezTo>
                    <a:cubicBezTo>
                      <a:pt x="1589" y="809"/>
                      <a:pt x="1634" y="725"/>
                      <a:pt x="1701" y="691"/>
                    </a:cubicBezTo>
                    <a:cubicBezTo>
                      <a:pt x="1727" y="678"/>
                      <a:pt x="1754" y="670"/>
                      <a:pt x="1783" y="670"/>
                    </a:cubicBezTo>
                    <a:close/>
                    <a:moveTo>
                      <a:pt x="1780" y="533"/>
                    </a:moveTo>
                    <a:cubicBezTo>
                      <a:pt x="1729" y="533"/>
                      <a:pt x="1680" y="545"/>
                      <a:pt x="1636" y="569"/>
                    </a:cubicBezTo>
                    <a:cubicBezTo>
                      <a:pt x="1525" y="628"/>
                      <a:pt x="1452" y="755"/>
                      <a:pt x="1447" y="900"/>
                    </a:cubicBezTo>
                    <a:cubicBezTo>
                      <a:pt x="1442" y="1051"/>
                      <a:pt x="1509" y="1186"/>
                      <a:pt x="1627" y="1260"/>
                    </a:cubicBezTo>
                    <a:cubicBezTo>
                      <a:pt x="1703" y="1308"/>
                      <a:pt x="1783" y="1334"/>
                      <a:pt x="1858" y="1334"/>
                    </a:cubicBezTo>
                    <a:cubicBezTo>
                      <a:pt x="1886" y="1334"/>
                      <a:pt x="1912" y="1330"/>
                      <a:pt x="1937" y="1324"/>
                    </a:cubicBezTo>
                    <a:cubicBezTo>
                      <a:pt x="2021" y="1301"/>
                      <a:pt x="2090" y="1242"/>
                      <a:pt x="2138" y="1152"/>
                    </a:cubicBezTo>
                    <a:cubicBezTo>
                      <a:pt x="2205" y="1025"/>
                      <a:pt x="2205" y="881"/>
                      <a:pt x="2140" y="757"/>
                    </a:cubicBezTo>
                    <a:cubicBezTo>
                      <a:pt x="2076" y="634"/>
                      <a:pt x="1957" y="552"/>
                      <a:pt x="1821" y="536"/>
                    </a:cubicBezTo>
                    <a:cubicBezTo>
                      <a:pt x="1807" y="534"/>
                      <a:pt x="1793" y="533"/>
                      <a:pt x="1780" y="533"/>
                    </a:cubicBezTo>
                    <a:close/>
                    <a:moveTo>
                      <a:pt x="1759" y="1697"/>
                    </a:moveTo>
                    <a:cubicBezTo>
                      <a:pt x="1839" y="1697"/>
                      <a:pt x="1919" y="1712"/>
                      <a:pt x="1993" y="1737"/>
                    </a:cubicBezTo>
                    <a:cubicBezTo>
                      <a:pt x="2127" y="1783"/>
                      <a:pt x="2242" y="1889"/>
                      <a:pt x="2311" y="2035"/>
                    </a:cubicBezTo>
                    <a:cubicBezTo>
                      <a:pt x="2391" y="2206"/>
                      <a:pt x="2402" y="2410"/>
                      <a:pt x="2338" y="2581"/>
                    </a:cubicBezTo>
                    <a:cubicBezTo>
                      <a:pt x="2279" y="2736"/>
                      <a:pt x="2142" y="2825"/>
                      <a:pt x="1933" y="2842"/>
                    </a:cubicBezTo>
                    <a:cubicBezTo>
                      <a:pt x="1915" y="2843"/>
                      <a:pt x="1897" y="2844"/>
                      <a:pt x="1880" y="2844"/>
                    </a:cubicBezTo>
                    <a:cubicBezTo>
                      <a:pt x="1656" y="2844"/>
                      <a:pt x="1466" y="2735"/>
                      <a:pt x="1327" y="2525"/>
                    </a:cubicBezTo>
                    <a:cubicBezTo>
                      <a:pt x="1292" y="2468"/>
                      <a:pt x="1256" y="2411"/>
                      <a:pt x="1258" y="2258"/>
                    </a:cubicBezTo>
                    <a:cubicBezTo>
                      <a:pt x="1258" y="2146"/>
                      <a:pt x="1265" y="2066"/>
                      <a:pt x="1305" y="1983"/>
                    </a:cubicBezTo>
                    <a:cubicBezTo>
                      <a:pt x="1403" y="1773"/>
                      <a:pt x="1580" y="1697"/>
                      <a:pt x="1759" y="1697"/>
                    </a:cubicBezTo>
                    <a:close/>
                    <a:moveTo>
                      <a:pt x="1756" y="1558"/>
                    </a:moveTo>
                    <a:cubicBezTo>
                      <a:pt x="1500" y="1558"/>
                      <a:pt x="1285" y="1688"/>
                      <a:pt x="1174" y="1924"/>
                    </a:cubicBezTo>
                    <a:cubicBezTo>
                      <a:pt x="1120" y="2042"/>
                      <a:pt x="1115" y="2153"/>
                      <a:pt x="1115" y="2258"/>
                    </a:cubicBezTo>
                    <a:cubicBezTo>
                      <a:pt x="1115" y="2436"/>
                      <a:pt x="1157" y="2518"/>
                      <a:pt x="1209" y="2598"/>
                    </a:cubicBezTo>
                    <a:lnTo>
                      <a:pt x="1210" y="2600"/>
                    </a:lnTo>
                    <a:cubicBezTo>
                      <a:pt x="1372" y="2848"/>
                      <a:pt x="1606" y="2982"/>
                      <a:pt x="1875" y="2982"/>
                    </a:cubicBezTo>
                    <a:cubicBezTo>
                      <a:pt x="1897" y="2982"/>
                      <a:pt x="1921" y="2982"/>
                      <a:pt x="1943" y="2980"/>
                    </a:cubicBezTo>
                    <a:cubicBezTo>
                      <a:pt x="2206" y="2958"/>
                      <a:pt x="2388" y="2836"/>
                      <a:pt x="2466" y="2629"/>
                    </a:cubicBezTo>
                    <a:cubicBezTo>
                      <a:pt x="2543" y="2420"/>
                      <a:pt x="2533" y="2183"/>
                      <a:pt x="2434" y="1975"/>
                    </a:cubicBezTo>
                    <a:cubicBezTo>
                      <a:pt x="2348" y="1793"/>
                      <a:pt x="2205" y="1662"/>
                      <a:pt x="2034" y="1605"/>
                    </a:cubicBezTo>
                    <a:cubicBezTo>
                      <a:pt x="1938" y="1573"/>
                      <a:pt x="1845" y="1558"/>
                      <a:pt x="1756" y="1558"/>
                    </a:cubicBezTo>
                    <a:close/>
                    <a:moveTo>
                      <a:pt x="1858" y="3308"/>
                    </a:moveTo>
                    <a:cubicBezTo>
                      <a:pt x="1873" y="3308"/>
                      <a:pt x="1888" y="3309"/>
                      <a:pt x="1903" y="3312"/>
                    </a:cubicBezTo>
                    <a:cubicBezTo>
                      <a:pt x="1950" y="3324"/>
                      <a:pt x="1988" y="3358"/>
                      <a:pt x="2018" y="3415"/>
                    </a:cubicBezTo>
                    <a:cubicBezTo>
                      <a:pt x="2063" y="3500"/>
                      <a:pt x="2063" y="3597"/>
                      <a:pt x="2019" y="3679"/>
                    </a:cubicBezTo>
                    <a:cubicBezTo>
                      <a:pt x="1975" y="3763"/>
                      <a:pt x="1896" y="3817"/>
                      <a:pt x="1807" y="3828"/>
                    </a:cubicBezTo>
                    <a:cubicBezTo>
                      <a:pt x="1798" y="3829"/>
                      <a:pt x="1789" y="3830"/>
                      <a:pt x="1780" y="3830"/>
                    </a:cubicBezTo>
                    <a:cubicBezTo>
                      <a:pt x="1751" y="3830"/>
                      <a:pt x="1725" y="3823"/>
                      <a:pt x="1702" y="3811"/>
                    </a:cubicBezTo>
                    <a:cubicBezTo>
                      <a:pt x="1634" y="3775"/>
                      <a:pt x="1590" y="3692"/>
                      <a:pt x="1586" y="3597"/>
                    </a:cubicBezTo>
                    <a:cubicBezTo>
                      <a:pt x="1583" y="3496"/>
                      <a:pt x="1626" y="3407"/>
                      <a:pt x="1701" y="3360"/>
                    </a:cubicBezTo>
                    <a:cubicBezTo>
                      <a:pt x="1755" y="3325"/>
                      <a:pt x="1810" y="3308"/>
                      <a:pt x="1858" y="3308"/>
                    </a:cubicBezTo>
                    <a:close/>
                    <a:moveTo>
                      <a:pt x="1857" y="3168"/>
                    </a:moveTo>
                    <a:cubicBezTo>
                      <a:pt x="1782" y="3168"/>
                      <a:pt x="1702" y="3193"/>
                      <a:pt x="1626" y="3243"/>
                    </a:cubicBezTo>
                    <a:cubicBezTo>
                      <a:pt x="1508" y="3317"/>
                      <a:pt x="1441" y="3451"/>
                      <a:pt x="1446" y="3602"/>
                    </a:cubicBezTo>
                    <a:cubicBezTo>
                      <a:pt x="1451" y="3748"/>
                      <a:pt x="1524" y="3875"/>
                      <a:pt x="1634" y="3934"/>
                    </a:cubicBezTo>
                    <a:cubicBezTo>
                      <a:pt x="1680" y="3958"/>
                      <a:pt x="1728" y="3970"/>
                      <a:pt x="1781" y="3970"/>
                    </a:cubicBezTo>
                    <a:cubicBezTo>
                      <a:pt x="1794" y="3970"/>
                      <a:pt x="1809" y="3970"/>
                      <a:pt x="1820" y="3967"/>
                    </a:cubicBezTo>
                    <a:cubicBezTo>
                      <a:pt x="1955" y="3951"/>
                      <a:pt x="2075" y="3868"/>
                      <a:pt x="2140" y="3745"/>
                    </a:cubicBezTo>
                    <a:cubicBezTo>
                      <a:pt x="2205" y="3621"/>
                      <a:pt x="2205" y="3476"/>
                      <a:pt x="2138" y="3351"/>
                    </a:cubicBezTo>
                    <a:cubicBezTo>
                      <a:pt x="2090" y="3260"/>
                      <a:pt x="2020" y="3201"/>
                      <a:pt x="1937" y="3179"/>
                    </a:cubicBezTo>
                    <a:cubicBezTo>
                      <a:pt x="1911" y="3172"/>
                      <a:pt x="1885" y="3168"/>
                      <a:pt x="1857" y="3168"/>
                    </a:cubicBezTo>
                    <a:close/>
                    <a:moveTo>
                      <a:pt x="2794" y="140"/>
                    </a:moveTo>
                    <a:cubicBezTo>
                      <a:pt x="2856" y="582"/>
                      <a:pt x="3206" y="934"/>
                      <a:pt x="3649" y="996"/>
                    </a:cubicBezTo>
                    <a:lnTo>
                      <a:pt x="3649" y="3517"/>
                    </a:lnTo>
                    <a:cubicBezTo>
                      <a:pt x="3206" y="3579"/>
                      <a:pt x="2856" y="3929"/>
                      <a:pt x="2794" y="4372"/>
                    </a:cubicBezTo>
                    <a:lnTo>
                      <a:pt x="997" y="4372"/>
                    </a:lnTo>
                    <a:cubicBezTo>
                      <a:pt x="935" y="3929"/>
                      <a:pt x="584" y="3579"/>
                      <a:pt x="141" y="3517"/>
                    </a:cubicBezTo>
                    <a:lnTo>
                      <a:pt x="141" y="996"/>
                    </a:lnTo>
                    <a:cubicBezTo>
                      <a:pt x="584" y="934"/>
                      <a:pt x="935" y="582"/>
                      <a:pt x="997"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10" y="865"/>
                      <a:pt x="2922" y="478"/>
                      <a:pt x="29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9" name="Google Shape;2409;p39"/>
              <p:cNvSpPr/>
              <p:nvPr/>
            </p:nvSpPr>
            <p:spPr>
              <a:xfrm>
                <a:off x="5503450" y="1085350"/>
                <a:ext cx="432575" cy="64875"/>
              </a:xfrm>
              <a:custGeom>
                <a:avLst/>
                <a:gdLst/>
                <a:ahLst/>
                <a:cxnLst/>
                <a:rect l="l" t="t" r="r" b="b"/>
                <a:pathLst>
                  <a:path w="17303" h="2595" extrusionOk="0">
                    <a:moveTo>
                      <a:pt x="1632" y="1"/>
                    </a:moveTo>
                    <a:cubicBezTo>
                      <a:pt x="1238" y="1"/>
                      <a:pt x="860" y="189"/>
                      <a:pt x="632" y="640"/>
                    </a:cubicBezTo>
                    <a:cubicBezTo>
                      <a:pt x="1" y="1609"/>
                      <a:pt x="914" y="2594"/>
                      <a:pt x="1890" y="2594"/>
                    </a:cubicBezTo>
                    <a:cubicBezTo>
                      <a:pt x="1978" y="2594"/>
                      <a:pt x="2067" y="2586"/>
                      <a:pt x="2156" y="2569"/>
                    </a:cubicBezTo>
                    <a:cubicBezTo>
                      <a:pt x="2924" y="2422"/>
                      <a:pt x="3382" y="1723"/>
                      <a:pt x="3057" y="967"/>
                    </a:cubicBezTo>
                    <a:cubicBezTo>
                      <a:pt x="2812" y="396"/>
                      <a:pt x="2204" y="1"/>
                      <a:pt x="1632" y="1"/>
                    </a:cubicBezTo>
                    <a:close/>
                    <a:moveTo>
                      <a:pt x="6303" y="1"/>
                    </a:moveTo>
                    <a:cubicBezTo>
                      <a:pt x="5908" y="1"/>
                      <a:pt x="5531" y="189"/>
                      <a:pt x="5303" y="640"/>
                    </a:cubicBezTo>
                    <a:cubicBezTo>
                      <a:pt x="4674" y="1610"/>
                      <a:pt x="5585" y="2594"/>
                      <a:pt x="6561" y="2594"/>
                    </a:cubicBezTo>
                    <a:cubicBezTo>
                      <a:pt x="6649" y="2594"/>
                      <a:pt x="6738" y="2586"/>
                      <a:pt x="6826" y="2569"/>
                    </a:cubicBezTo>
                    <a:cubicBezTo>
                      <a:pt x="7595" y="2422"/>
                      <a:pt x="8053" y="1723"/>
                      <a:pt x="7729" y="967"/>
                    </a:cubicBezTo>
                    <a:cubicBezTo>
                      <a:pt x="7483" y="396"/>
                      <a:pt x="6875" y="1"/>
                      <a:pt x="6303" y="1"/>
                    </a:cubicBezTo>
                    <a:close/>
                    <a:moveTo>
                      <a:pt x="10634" y="1"/>
                    </a:moveTo>
                    <a:cubicBezTo>
                      <a:pt x="10240" y="1"/>
                      <a:pt x="9862" y="189"/>
                      <a:pt x="9634" y="640"/>
                    </a:cubicBezTo>
                    <a:cubicBezTo>
                      <a:pt x="9004" y="1610"/>
                      <a:pt x="9915" y="2594"/>
                      <a:pt x="10892" y="2594"/>
                    </a:cubicBezTo>
                    <a:cubicBezTo>
                      <a:pt x="10980" y="2594"/>
                      <a:pt x="11069" y="2586"/>
                      <a:pt x="11157" y="2569"/>
                    </a:cubicBezTo>
                    <a:cubicBezTo>
                      <a:pt x="11926" y="2422"/>
                      <a:pt x="12384" y="1723"/>
                      <a:pt x="12060" y="967"/>
                    </a:cubicBezTo>
                    <a:cubicBezTo>
                      <a:pt x="11814" y="396"/>
                      <a:pt x="11206" y="1"/>
                      <a:pt x="10634" y="1"/>
                    </a:cubicBezTo>
                    <a:close/>
                    <a:moveTo>
                      <a:pt x="15552" y="1"/>
                    </a:moveTo>
                    <a:cubicBezTo>
                      <a:pt x="15158" y="1"/>
                      <a:pt x="14781" y="189"/>
                      <a:pt x="14553" y="640"/>
                    </a:cubicBezTo>
                    <a:cubicBezTo>
                      <a:pt x="13922" y="1610"/>
                      <a:pt x="14833" y="2594"/>
                      <a:pt x="15809" y="2594"/>
                    </a:cubicBezTo>
                    <a:cubicBezTo>
                      <a:pt x="15898" y="2594"/>
                      <a:pt x="15987" y="2586"/>
                      <a:pt x="16075" y="2569"/>
                    </a:cubicBezTo>
                    <a:cubicBezTo>
                      <a:pt x="16844" y="2422"/>
                      <a:pt x="17303" y="1723"/>
                      <a:pt x="16978" y="967"/>
                    </a:cubicBezTo>
                    <a:cubicBezTo>
                      <a:pt x="16731" y="396"/>
                      <a:pt x="16123" y="1"/>
                      <a:pt x="15552" y="1"/>
                    </a:cubicBez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grpSp>
        <p:grpSp>
          <p:nvGrpSpPr>
            <p:cNvPr id="2410" name="Google Shape;2410;p39"/>
            <p:cNvGrpSpPr/>
            <p:nvPr/>
          </p:nvGrpSpPr>
          <p:grpSpPr>
            <a:xfrm rot="-10378015">
              <a:off x="4210037" y="2336012"/>
              <a:ext cx="543925" cy="2461053"/>
              <a:chOff x="3416200" y="1908925"/>
              <a:chExt cx="291975" cy="1321075"/>
            </a:xfrm>
          </p:grpSpPr>
          <p:sp>
            <p:nvSpPr>
              <p:cNvPr id="2411" name="Google Shape;2411;p39"/>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12" name="Google Shape;2412;p39"/>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13" name="Google Shape;2413;p39"/>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4" name="Google Shape;2414;p39"/>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415" name="Google Shape;2415;p39"/>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6" name="Google Shape;2416;p39"/>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7" name="Google Shape;2417;p39"/>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8" name="Google Shape;2418;p39"/>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9" name="Google Shape;2419;p39"/>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20" name="Google Shape;2420;p39"/>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21" name="Google Shape;2421;p39"/>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22" name="Google Shape;2422;p39"/>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23" name="Google Shape;2423;p39"/>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424" name="Google Shape;2424;p39"/>
            <p:cNvGrpSpPr/>
            <p:nvPr/>
          </p:nvGrpSpPr>
          <p:grpSpPr>
            <a:xfrm rot="5400000">
              <a:off x="3856786" y="3399543"/>
              <a:ext cx="2469826" cy="373300"/>
              <a:chOff x="6899900" y="3128900"/>
              <a:chExt cx="1102650" cy="166652"/>
            </a:xfrm>
          </p:grpSpPr>
          <p:sp>
            <p:nvSpPr>
              <p:cNvPr id="2425" name="Google Shape;2425;p39"/>
              <p:cNvSpPr/>
              <p:nvPr/>
            </p:nvSpPr>
            <p:spPr>
              <a:xfrm>
                <a:off x="6899900" y="3129652"/>
                <a:ext cx="1102650" cy="165900"/>
              </a:xfrm>
              <a:custGeom>
                <a:avLst/>
                <a:gdLst/>
                <a:ahLst/>
                <a:cxnLst/>
                <a:rect l="l" t="t" r="r" b="b"/>
                <a:pathLst>
                  <a:path w="44106" h="6636" extrusionOk="0">
                    <a:moveTo>
                      <a:pt x="1" y="0"/>
                    </a:moveTo>
                    <a:lnTo>
                      <a:pt x="1" y="6636"/>
                    </a:lnTo>
                    <a:lnTo>
                      <a:pt x="44106" y="6636"/>
                    </a:lnTo>
                    <a:lnTo>
                      <a:pt x="4410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26" name="Google Shape;2426;p39"/>
              <p:cNvSpPr/>
              <p:nvPr/>
            </p:nvSpPr>
            <p:spPr>
              <a:xfrm>
                <a:off x="7825950" y="3129650"/>
                <a:ext cx="176600" cy="165900"/>
              </a:xfrm>
              <a:custGeom>
                <a:avLst/>
                <a:gdLst/>
                <a:ahLst/>
                <a:cxnLst/>
                <a:rect l="l" t="t" r="r" b="b"/>
                <a:pathLst>
                  <a:path w="7064" h="6636" extrusionOk="0">
                    <a:moveTo>
                      <a:pt x="0" y="0"/>
                    </a:moveTo>
                    <a:lnTo>
                      <a:pt x="0" y="6636"/>
                    </a:lnTo>
                    <a:lnTo>
                      <a:pt x="7064" y="6636"/>
                    </a:lnTo>
                    <a:lnTo>
                      <a:pt x="7064"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27" name="Google Shape;2427;p39"/>
              <p:cNvSpPr/>
              <p:nvPr/>
            </p:nvSpPr>
            <p:spPr>
              <a:xfrm>
                <a:off x="6899900" y="3129650"/>
                <a:ext cx="89175" cy="165900"/>
              </a:xfrm>
              <a:custGeom>
                <a:avLst/>
                <a:gdLst/>
                <a:ahLst/>
                <a:cxnLst/>
                <a:rect l="l" t="t" r="r" b="b"/>
                <a:pathLst>
                  <a:path w="3567" h="6636" extrusionOk="0">
                    <a:moveTo>
                      <a:pt x="1" y="0"/>
                    </a:moveTo>
                    <a:lnTo>
                      <a:pt x="1" y="6636"/>
                    </a:lnTo>
                    <a:lnTo>
                      <a:pt x="3567" y="6636"/>
                    </a:lnTo>
                    <a:lnTo>
                      <a:pt x="356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28" name="Google Shape;2428;p39"/>
              <p:cNvSpPr/>
              <p:nvPr/>
            </p:nvSpPr>
            <p:spPr>
              <a:xfrm>
                <a:off x="7688400" y="3128900"/>
                <a:ext cx="93800" cy="166625"/>
              </a:xfrm>
              <a:custGeom>
                <a:avLst/>
                <a:gdLst/>
                <a:ahLst/>
                <a:cxnLst/>
                <a:rect l="l" t="t" r="r" b="b"/>
                <a:pathLst>
                  <a:path w="3752" h="6665" extrusionOk="0">
                    <a:moveTo>
                      <a:pt x="0" y="0"/>
                    </a:moveTo>
                    <a:lnTo>
                      <a:pt x="0" y="6665"/>
                    </a:lnTo>
                    <a:lnTo>
                      <a:pt x="3751" y="6665"/>
                    </a:lnTo>
                    <a:lnTo>
                      <a:pt x="3751"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29" name="Google Shape;2429;p39"/>
              <p:cNvSpPr/>
              <p:nvPr/>
            </p:nvSpPr>
            <p:spPr>
              <a:xfrm>
                <a:off x="7698450" y="3128900"/>
                <a:ext cx="73950" cy="166650"/>
              </a:xfrm>
              <a:custGeom>
                <a:avLst/>
                <a:gdLst/>
                <a:ahLst/>
                <a:cxnLst/>
                <a:rect l="l" t="t" r="r" b="b"/>
                <a:pathLst>
                  <a:path w="2958" h="6666" extrusionOk="0">
                    <a:moveTo>
                      <a:pt x="852" y="0"/>
                    </a:moveTo>
                    <a:lnTo>
                      <a:pt x="852" y="6665"/>
                    </a:lnTo>
                    <a:lnTo>
                      <a:pt x="1253" y="6665"/>
                    </a:lnTo>
                    <a:lnTo>
                      <a:pt x="1253" y="0"/>
                    </a:lnTo>
                    <a:close/>
                    <a:moveTo>
                      <a:pt x="1705" y="0"/>
                    </a:moveTo>
                    <a:lnTo>
                      <a:pt x="1705" y="6665"/>
                    </a:lnTo>
                    <a:lnTo>
                      <a:pt x="2107" y="6665"/>
                    </a:lnTo>
                    <a:lnTo>
                      <a:pt x="2107" y="0"/>
                    </a:lnTo>
                    <a:close/>
                    <a:moveTo>
                      <a:pt x="2557" y="0"/>
                    </a:moveTo>
                    <a:lnTo>
                      <a:pt x="2557" y="6665"/>
                    </a:lnTo>
                    <a:lnTo>
                      <a:pt x="2958" y="6665"/>
                    </a:lnTo>
                    <a:lnTo>
                      <a:pt x="2958" y="0"/>
                    </a:lnTo>
                    <a:close/>
                    <a:moveTo>
                      <a:pt x="1" y="1"/>
                    </a:moveTo>
                    <a:lnTo>
                      <a:pt x="1" y="6666"/>
                    </a:lnTo>
                    <a:lnTo>
                      <a:pt x="402" y="6666"/>
                    </a:lnTo>
                    <a:lnTo>
                      <a:pt x="40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0" name="Google Shape;2430;p39"/>
              <p:cNvSpPr/>
              <p:nvPr/>
            </p:nvSpPr>
            <p:spPr>
              <a:xfrm>
                <a:off x="7180500" y="3158600"/>
                <a:ext cx="440300" cy="104000"/>
              </a:xfrm>
              <a:custGeom>
                <a:avLst/>
                <a:gdLst/>
                <a:ahLst/>
                <a:cxnLst/>
                <a:rect l="l" t="t" r="r" b="b"/>
                <a:pathLst>
                  <a:path w="17612" h="4160" extrusionOk="0">
                    <a:moveTo>
                      <a:pt x="1098" y="1"/>
                    </a:moveTo>
                    <a:cubicBezTo>
                      <a:pt x="492" y="1"/>
                      <a:pt x="1" y="494"/>
                      <a:pt x="1" y="1100"/>
                    </a:cubicBezTo>
                    <a:lnTo>
                      <a:pt x="1" y="3060"/>
                    </a:lnTo>
                    <a:cubicBezTo>
                      <a:pt x="1" y="3667"/>
                      <a:pt x="493" y="4159"/>
                      <a:pt x="1098" y="4159"/>
                    </a:cubicBezTo>
                    <a:lnTo>
                      <a:pt x="16512" y="4159"/>
                    </a:lnTo>
                    <a:cubicBezTo>
                      <a:pt x="17119" y="4159"/>
                      <a:pt x="17611" y="3665"/>
                      <a:pt x="17611" y="3060"/>
                    </a:cubicBezTo>
                    <a:lnTo>
                      <a:pt x="17611" y="1100"/>
                    </a:lnTo>
                    <a:cubicBezTo>
                      <a:pt x="17611" y="1048"/>
                      <a:pt x="17607" y="996"/>
                      <a:pt x="17599" y="946"/>
                    </a:cubicBezTo>
                    <a:cubicBezTo>
                      <a:pt x="17526" y="412"/>
                      <a:pt x="17067" y="1"/>
                      <a:pt x="1651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31" name="Google Shape;2431;p39"/>
              <p:cNvSpPr/>
              <p:nvPr/>
            </p:nvSpPr>
            <p:spPr>
              <a:xfrm>
                <a:off x="7180550" y="3158600"/>
                <a:ext cx="440250" cy="104000"/>
              </a:xfrm>
              <a:custGeom>
                <a:avLst/>
                <a:gdLst/>
                <a:ahLst/>
                <a:cxnLst/>
                <a:rect l="l" t="t" r="r" b="b"/>
                <a:pathLst>
                  <a:path w="17610" h="4160" extrusionOk="0">
                    <a:moveTo>
                      <a:pt x="1097" y="1"/>
                    </a:moveTo>
                    <a:cubicBezTo>
                      <a:pt x="491" y="1"/>
                      <a:pt x="0" y="494"/>
                      <a:pt x="0" y="1100"/>
                    </a:cubicBezTo>
                    <a:lnTo>
                      <a:pt x="0" y="1787"/>
                    </a:lnTo>
                    <a:cubicBezTo>
                      <a:pt x="886" y="1904"/>
                      <a:pt x="1759" y="2418"/>
                      <a:pt x="2405" y="3001"/>
                    </a:cubicBezTo>
                    <a:cubicBezTo>
                      <a:pt x="2811" y="3364"/>
                      <a:pt x="3081" y="3823"/>
                      <a:pt x="3519" y="4157"/>
                    </a:cubicBezTo>
                    <a:lnTo>
                      <a:pt x="6841" y="4157"/>
                    </a:lnTo>
                    <a:cubicBezTo>
                      <a:pt x="6448" y="4034"/>
                      <a:pt x="6028" y="3962"/>
                      <a:pt x="5659" y="3841"/>
                    </a:cubicBezTo>
                    <a:cubicBezTo>
                      <a:pt x="4856" y="3578"/>
                      <a:pt x="3979" y="3184"/>
                      <a:pt x="3364" y="2592"/>
                    </a:cubicBezTo>
                    <a:cubicBezTo>
                      <a:pt x="2666" y="1919"/>
                      <a:pt x="2429" y="941"/>
                      <a:pt x="2568" y="1"/>
                    </a:cubicBezTo>
                    <a:close/>
                    <a:moveTo>
                      <a:pt x="14123" y="1"/>
                    </a:moveTo>
                    <a:cubicBezTo>
                      <a:pt x="13748" y="325"/>
                      <a:pt x="13357" y="621"/>
                      <a:pt x="12979" y="945"/>
                    </a:cubicBezTo>
                    <a:cubicBezTo>
                      <a:pt x="12724" y="1162"/>
                      <a:pt x="12284" y="1469"/>
                      <a:pt x="12155" y="1795"/>
                    </a:cubicBezTo>
                    <a:cubicBezTo>
                      <a:pt x="11990" y="2205"/>
                      <a:pt x="12307" y="2378"/>
                      <a:pt x="12606" y="2561"/>
                    </a:cubicBezTo>
                    <a:cubicBezTo>
                      <a:pt x="13240" y="2948"/>
                      <a:pt x="13914" y="3275"/>
                      <a:pt x="14191" y="4015"/>
                    </a:cubicBezTo>
                    <a:cubicBezTo>
                      <a:pt x="14209" y="4063"/>
                      <a:pt x="14222" y="4111"/>
                      <a:pt x="14234" y="4157"/>
                    </a:cubicBezTo>
                    <a:lnTo>
                      <a:pt x="16510" y="4157"/>
                    </a:lnTo>
                    <a:cubicBezTo>
                      <a:pt x="17115" y="4157"/>
                      <a:pt x="17609" y="3665"/>
                      <a:pt x="17609" y="3059"/>
                    </a:cubicBezTo>
                    <a:lnTo>
                      <a:pt x="17609" y="2659"/>
                    </a:lnTo>
                    <a:cubicBezTo>
                      <a:pt x="17022" y="2587"/>
                      <a:pt x="16365" y="2609"/>
                      <a:pt x="15862" y="2487"/>
                    </a:cubicBezTo>
                    <a:cubicBezTo>
                      <a:pt x="15414" y="2379"/>
                      <a:pt x="14740" y="2172"/>
                      <a:pt x="15098" y="1633"/>
                    </a:cubicBezTo>
                    <a:cubicBezTo>
                      <a:pt x="15433" y="1131"/>
                      <a:pt x="16367" y="865"/>
                      <a:pt x="16952" y="865"/>
                    </a:cubicBezTo>
                    <a:cubicBezTo>
                      <a:pt x="16968" y="865"/>
                      <a:pt x="16983" y="866"/>
                      <a:pt x="16999" y="866"/>
                    </a:cubicBezTo>
                    <a:cubicBezTo>
                      <a:pt x="17188" y="871"/>
                      <a:pt x="17389" y="902"/>
                      <a:pt x="17598" y="946"/>
                    </a:cubicBezTo>
                    <a:cubicBezTo>
                      <a:pt x="17524" y="412"/>
                      <a:pt x="17065" y="1"/>
                      <a:pt x="16510" y="1"/>
                    </a:cubicBezTo>
                    <a:close/>
                    <a:moveTo>
                      <a:pt x="5381" y="1"/>
                    </a:moveTo>
                    <a:cubicBezTo>
                      <a:pt x="5416" y="304"/>
                      <a:pt x="5448" y="593"/>
                      <a:pt x="5508" y="828"/>
                    </a:cubicBezTo>
                    <a:cubicBezTo>
                      <a:pt x="5658" y="1418"/>
                      <a:pt x="5828" y="1901"/>
                      <a:pt x="6314" y="2311"/>
                    </a:cubicBezTo>
                    <a:cubicBezTo>
                      <a:pt x="6963" y="2860"/>
                      <a:pt x="7816" y="2974"/>
                      <a:pt x="8529" y="3408"/>
                    </a:cubicBezTo>
                    <a:cubicBezTo>
                      <a:pt x="8879" y="3621"/>
                      <a:pt x="9137" y="3855"/>
                      <a:pt x="9310" y="4159"/>
                    </a:cubicBezTo>
                    <a:lnTo>
                      <a:pt x="11710" y="4159"/>
                    </a:lnTo>
                    <a:cubicBezTo>
                      <a:pt x="11370" y="3802"/>
                      <a:pt x="10844" y="3549"/>
                      <a:pt x="10472" y="3363"/>
                    </a:cubicBezTo>
                    <a:cubicBezTo>
                      <a:pt x="9784" y="3017"/>
                      <a:pt x="8654" y="2567"/>
                      <a:pt x="9464" y="1733"/>
                    </a:cubicBezTo>
                    <a:cubicBezTo>
                      <a:pt x="10052" y="1128"/>
                      <a:pt x="10905" y="702"/>
                      <a:pt x="11364" y="1"/>
                    </a:cubicBezTo>
                    <a:lnTo>
                      <a:pt x="9722" y="1"/>
                    </a:lnTo>
                    <a:cubicBezTo>
                      <a:pt x="9839" y="582"/>
                      <a:pt x="9718" y="1208"/>
                      <a:pt x="9102" y="1358"/>
                    </a:cubicBezTo>
                    <a:cubicBezTo>
                      <a:pt x="8998" y="1383"/>
                      <a:pt x="8889" y="1394"/>
                      <a:pt x="8778" y="1394"/>
                    </a:cubicBezTo>
                    <a:cubicBezTo>
                      <a:pt x="8454" y="1394"/>
                      <a:pt x="8115" y="1301"/>
                      <a:pt x="7830" y="1193"/>
                    </a:cubicBezTo>
                    <a:cubicBezTo>
                      <a:pt x="7287" y="986"/>
                      <a:pt x="6892" y="793"/>
                      <a:pt x="6978" y="191"/>
                    </a:cubicBezTo>
                    <a:cubicBezTo>
                      <a:pt x="6988" y="125"/>
                      <a:pt x="6998" y="63"/>
                      <a:pt x="7007"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2" name="Google Shape;2432;p39"/>
              <p:cNvSpPr/>
              <p:nvPr/>
            </p:nvSpPr>
            <p:spPr>
              <a:xfrm>
                <a:off x="6922475" y="3139725"/>
                <a:ext cx="41600" cy="145750"/>
              </a:xfrm>
              <a:custGeom>
                <a:avLst/>
                <a:gdLst/>
                <a:ahLst/>
                <a:cxnLst/>
                <a:rect l="l" t="t" r="r" b="b"/>
                <a:pathLst>
                  <a:path w="1664" h="5830" extrusionOk="0">
                    <a:moveTo>
                      <a:pt x="832" y="1"/>
                    </a:moveTo>
                    <a:lnTo>
                      <a:pt x="1" y="832"/>
                    </a:lnTo>
                    <a:lnTo>
                      <a:pt x="832" y="1664"/>
                    </a:lnTo>
                    <a:lnTo>
                      <a:pt x="1664" y="832"/>
                    </a:lnTo>
                    <a:lnTo>
                      <a:pt x="832" y="1"/>
                    </a:lnTo>
                    <a:close/>
                    <a:moveTo>
                      <a:pt x="832" y="2085"/>
                    </a:moveTo>
                    <a:lnTo>
                      <a:pt x="1" y="2916"/>
                    </a:lnTo>
                    <a:lnTo>
                      <a:pt x="832" y="3748"/>
                    </a:lnTo>
                    <a:lnTo>
                      <a:pt x="1664" y="2916"/>
                    </a:lnTo>
                    <a:lnTo>
                      <a:pt x="832" y="2085"/>
                    </a:lnTo>
                    <a:close/>
                    <a:moveTo>
                      <a:pt x="832" y="4167"/>
                    </a:moveTo>
                    <a:lnTo>
                      <a:pt x="1" y="4998"/>
                    </a:lnTo>
                    <a:lnTo>
                      <a:pt x="832" y="5830"/>
                    </a:lnTo>
                    <a:lnTo>
                      <a:pt x="1664" y="4998"/>
                    </a:lnTo>
                    <a:lnTo>
                      <a:pt x="832" y="4167"/>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3" name="Google Shape;2433;p39"/>
              <p:cNvSpPr/>
              <p:nvPr/>
            </p:nvSpPr>
            <p:spPr>
              <a:xfrm>
                <a:off x="7837925" y="3139725"/>
                <a:ext cx="93300" cy="145750"/>
              </a:xfrm>
              <a:custGeom>
                <a:avLst/>
                <a:gdLst/>
                <a:ahLst/>
                <a:cxnLst/>
                <a:rect l="l" t="t" r="r" b="b"/>
                <a:pathLst>
                  <a:path w="3732" h="5830" extrusionOk="0">
                    <a:moveTo>
                      <a:pt x="833" y="1"/>
                    </a:moveTo>
                    <a:lnTo>
                      <a:pt x="0" y="832"/>
                    </a:lnTo>
                    <a:lnTo>
                      <a:pt x="833" y="1664"/>
                    </a:lnTo>
                    <a:lnTo>
                      <a:pt x="1664" y="832"/>
                    </a:lnTo>
                    <a:lnTo>
                      <a:pt x="833" y="1"/>
                    </a:lnTo>
                    <a:close/>
                    <a:moveTo>
                      <a:pt x="2899" y="2"/>
                    </a:moveTo>
                    <a:lnTo>
                      <a:pt x="2068" y="834"/>
                    </a:lnTo>
                    <a:lnTo>
                      <a:pt x="2899" y="1665"/>
                    </a:lnTo>
                    <a:lnTo>
                      <a:pt x="3731" y="834"/>
                    </a:lnTo>
                    <a:lnTo>
                      <a:pt x="2899" y="2"/>
                    </a:lnTo>
                    <a:close/>
                    <a:moveTo>
                      <a:pt x="833" y="2085"/>
                    </a:moveTo>
                    <a:lnTo>
                      <a:pt x="0" y="2916"/>
                    </a:lnTo>
                    <a:lnTo>
                      <a:pt x="833" y="3748"/>
                    </a:lnTo>
                    <a:lnTo>
                      <a:pt x="1664" y="2916"/>
                    </a:lnTo>
                    <a:lnTo>
                      <a:pt x="833" y="2085"/>
                    </a:lnTo>
                    <a:close/>
                    <a:moveTo>
                      <a:pt x="2899" y="2085"/>
                    </a:moveTo>
                    <a:lnTo>
                      <a:pt x="2068" y="2916"/>
                    </a:lnTo>
                    <a:lnTo>
                      <a:pt x="2899" y="3748"/>
                    </a:lnTo>
                    <a:lnTo>
                      <a:pt x="3731" y="2916"/>
                    </a:lnTo>
                    <a:lnTo>
                      <a:pt x="2899" y="2085"/>
                    </a:lnTo>
                    <a:close/>
                    <a:moveTo>
                      <a:pt x="833" y="4167"/>
                    </a:moveTo>
                    <a:lnTo>
                      <a:pt x="0" y="4998"/>
                    </a:lnTo>
                    <a:lnTo>
                      <a:pt x="833" y="5830"/>
                    </a:lnTo>
                    <a:lnTo>
                      <a:pt x="1664" y="4998"/>
                    </a:lnTo>
                    <a:lnTo>
                      <a:pt x="833" y="4167"/>
                    </a:lnTo>
                    <a:close/>
                    <a:moveTo>
                      <a:pt x="2899" y="4167"/>
                    </a:moveTo>
                    <a:lnTo>
                      <a:pt x="2068" y="4998"/>
                    </a:lnTo>
                    <a:lnTo>
                      <a:pt x="2899" y="5830"/>
                    </a:lnTo>
                    <a:lnTo>
                      <a:pt x="3731" y="4998"/>
                    </a:lnTo>
                    <a:lnTo>
                      <a:pt x="2899" y="4167"/>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4" name="Google Shape;2434;p39"/>
              <p:cNvSpPr/>
              <p:nvPr/>
            </p:nvSpPr>
            <p:spPr>
              <a:xfrm>
                <a:off x="7026000" y="3167075"/>
                <a:ext cx="86950" cy="86925"/>
              </a:xfrm>
              <a:custGeom>
                <a:avLst/>
                <a:gdLst/>
                <a:ahLst/>
                <a:cxnLst/>
                <a:rect l="l" t="t" r="r" b="b"/>
                <a:pathLst>
                  <a:path w="3478" h="3477" extrusionOk="0">
                    <a:moveTo>
                      <a:pt x="1739" y="1"/>
                    </a:moveTo>
                    <a:cubicBezTo>
                      <a:pt x="780" y="1"/>
                      <a:pt x="1" y="779"/>
                      <a:pt x="1" y="1739"/>
                    </a:cubicBezTo>
                    <a:cubicBezTo>
                      <a:pt x="1" y="2699"/>
                      <a:pt x="780" y="3477"/>
                      <a:pt x="1739" y="3477"/>
                    </a:cubicBezTo>
                    <a:cubicBezTo>
                      <a:pt x="2699" y="3477"/>
                      <a:pt x="3477" y="2699"/>
                      <a:pt x="3477" y="1739"/>
                    </a:cubicBezTo>
                    <a:cubicBezTo>
                      <a:pt x="3477" y="779"/>
                      <a:pt x="2699" y="1"/>
                      <a:pt x="1739"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2435" name="Google Shape;2435;p39"/>
            <p:cNvGrpSpPr/>
            <p:nvPr/>
          </p:nvGrpSpPr>
          <p:grpSpPr>
            <a:xfrm rot="5400000">
              <a:off x="3955718" y="3316785"/>
              <a:ext cx="2825858" cy="182784"/>
              <a:chOff x="6853950" y="1468025"/>
              <a:chExt cx="1261600" cy="81600"/>
            </a:xfrm>
          </p:grpSpPr>
          <p:sp>
            <p:nvSpPr>
              <p:cNvPr id="2436" name="Google Shape;2436;p39"/>
              <p:cNvSpPr/>
              <p:nvPr/>
            </p:nvSpPr>
            <p:spPr>
              <a:xfrm>
                <a:off x="6853950" y="1468025"/>
                <a:ext cx="1261600" cy="81575"/>
              </a:xfrm>
              <a:custGeom>
                <a:avLst/>
                <a:gdLst/>
                <a:ahLst/>
                <a:cxnLst/>
                <a:rect l="l" t="t" r="r" b="b"/>
                <a:pathLst>
                  <a:path w="50464" h="3263" extrusionOk="0">
                    <a:moveTo>
                      <a:pt x="1" y="1"/>
                    </a:moveTo>
                    <a:lnTo>
                      <a:pt x="1" y="3263"/>
                    </a:lnTo>
                    <a:lnTo>
                      <a:pt x="50463" y="3263"/>
                    </a:lnTo>
                    <a:lnTo>
                      <a:pt x="50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37" name="Google Shape;2437;p39"/>
              <p:cNvSpPr/>
              <p:nvPr/>
            </p:nvSpPr>
            <p:spPr>
              <a:xfrm>
                <a:off x="6903275" y="1479450"/>
                <a:ext cx="359525" cy="58775"/>
              </a:xfrm>
              <a:custGeom>
                <a:avLst/>
                <a:gdLst/>
                <a:ahLst/>
                <a:cxnLst/>
                <a:rect l="l" t="t" r="r" b="b"/>
                <a:pathLst>
                  <a:path w="14381" h="2351" extrusionOk="0">
                    <a:moveTo>
                      <a:pt x="0" y="0"/>
                    </a:moveTo>
                    <a:lnTo>
                      <a:pt x="0" y="2350"/>
                    </a:lnTo>
                    <a:lnTo>
                      <a:pt x="14381" y="2350"/>
                    </a:lnTo>
                    <a:lnTo>
                      <a:pt x="14381" y="0"/>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2438" name="Google Shape;2438;p39"/>
              <p:cNvSpPr/>
              <p:nvPr/>
            </p:nvSpPr>
            <p:spPr>
              <a:xfrm>
                <a:off x="7315925" y="1484700"/>
                <a:ext cx="124850" cy="48275"/>
              </a:xfrm>
              <a:custGeom>
                <a:avLst/>
                <a:gdLst/>
                <a:ahLst/>
                <a:cxnLst/>
                <a:rect l="l" t="t" r="r" b="b"/>
                <a:pathLst>
                  <a:path w="4994" h="1931" extrusionOk="0">
                    <a:moveTo>
                      <a:pt x="1147" y="1"/>
                    </a:moveTo>
                    <a:cubicBezTo>
                      <a:pt x="1146" y="1"/>
                      <a:pt x="1145" y="1"/>
                      <a:pt x="1143" y="1"/>
                    </a:cubicBezTo>
                    <a:cubicBezTo>
                      <a:pt x="855" y="3"/>
                      <a:pt x="526" y="79"/>
                      <a:pt x="310" y="293"/>
                    </a:cubicBezTo>
                    <a:cubicBezTo>
                      <a:pt x="294" y="309"/>
                      <a:pt x="280" y="325"/>
                      <a:pt x="265" y="342"/>
                    </a:cubicBezTo>
                    <a:cubicBezTo>
                      <a:pt x="52" y="595"/>
                      <a:pt x="1" y="1131"/>
                      <a:pt x="138" y="1428"/>
                    </a:cubicBezTo>
                    <a:cubicBezTo>
                      <a:pt x="291" y="1761"/>
                      <a:pt x="758" y="1930"/>
                      <a:pt x="1111" y="1930"/>
                    </a:cubicBezTo>
                    <a:cubicBezTo>
                      <a:pt x="1126" y="1930"/>
                      <a:pt x="1141" y="1930"/>
                      <a:pt x="1155" y="1929"/>
                    </a:cubicBezTo>
                    <a:cubicBezTo>
                      <a:pt x="1571" y="1912"/>
                      <a:pt x="1972" y="1785"/>
                      <a:pt x="2111" y="1346"/>
                    </a:cubicBezTo>
                    <a:cubicBezTo>
                      <a:pt x="2195" y="1085"/>
                      <a:pt x="2214" y="785"/>
                      <a:pt x="2078" y="539"/>
                    </a:cubicBezTo>
                    <a:cubicBezTo>
                      <a:pt x="1867" y="159"/>
                      <a:pt x="1564" y="1"/>
                      <a:pt x="1147" y="1"/>
                    </a:cubicBezTo>
                    <a:close/>
                    <a:moveTo>
                      <a:pt x="3927" y="1"/>
                    </a:moveTo>
                    <a:cubicBezTo>
                      <a:pt x="3926" y="1"/>
                      <a:pt x="3925" y="1"/>
                      <a:pt x="3923" y="1"/>
                    </a:cubicBezTo>
                    <a:cubicBezTo>
                      <a:pt x="3634" y="3"/>
                      <a:pt x="3304" y="79"/>
                      <a:pt x="3089" y="293"/>
                    </a:cubicBezTo>
                    <a:cubicBezTo>
                      <a:pt x="3073" y="309"/>
                      <a:pt x="3058" y="325"/>
                      <a:pt x="3043" y="342"/>
                    </a:cubicBezTo>
                    <a:cubicBezTo>
                      <a:pt x="2831" y="595"/>
                      <a:pt x="2780" y="1131"/>
                      <a:pt x="2917" y="1428"/>
                    </a:cubicBezTo>
                    <a:cubicBezTo>
                      <a:pt x="3071" y="1761"/>
                      <a:pt x="3536" y="1930"/>
                      <a:pt x="3889" y="1930"/>
                    </a:cubicBezTo>
                    <a:cubicBezTo>
                      <a:pt x="3904" y="1930"/>
                      <a:pt x="3919" y="1930"/>
                      <a:pt x="3934" y="1929"/>
                    </a:cubicBezTo>
                    <a:cubicBezTo>
                      <a:pt x="4351" y="1912"/>
                      <a:pt x="4752" y="1785"/>
                      <a:pt x="4891" y="1346"/>
                    </a:cubicBezTo>
                    <a:cubicBezTo>
                      <a:pt x="4973" y="1084"/>
                      <a:pt x="4994" y="785"/>
                      <a:pt x="4858" y="539"/>
                    </a:cubicBezTo>
                    <a:cubicBezTo>
                      <a:pt x="4647" y="159"/>
                      <a:pt x="4344" y="1"/>
                      <a:pt x="392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39" name="Google Shape;2439;p39"/>
              <p:cNvSpPr/>
              <p:nvPr/>
            </p:nvSpPr>
            <p:spPr>
              <a:xfrm>
                <a:off x="7502925" y="1468025"/>
                <a:ext cx="70575" cy="81575"/>
              </a:xfrm>
              <a:custGeom>
                <a:avLst/>
                <a:gdLst/>
                <a:ahLst/>
                <a:cxnLst/>
                <a:rect l="l" t="t" r="r" b="b"/>
                <a:pathLst>
                  <a:path w="2823" h="3263" extrusionOk="0">
                    <a:moveTo>
                      <a:pt x="1" y="1"/>
                    </a:moveTo>
                    <a:lnTo>
                      <a:pt x="1" y="3263"/>
                    </a:lnTo>
                    <a:lnTo>
                      <a:pt x="2822" y="3263"/>
                    </a:lnTo>
                    <a:lnTo>
                      <a:pt x="2822"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0" name="Google Shape;2440;p39"/>
              <p:cNvSpPr/>
              <p:nvPr/>
            </p:nvSpPr>
            <p:spPr>
              <a:xfrm>
                <a:off x="7532875" y="1468025"/>
                <a:ext cx="10600" cy="81575"/>
              </a:xfrm>
              <a:custGeom>
                <a:avLst/>
                <a:gdLst/>
                <a:ahLst/>
                <a:cxnLst/>
                <a:rect l="l" t="t" r="r" b="b"/>
                <a:pathLst>
                  <a:path w="424" h="3263" extrusionOk="0">
                    <a:moveTo>
                      <a:pt x="0" y="1"/>
                    </a:moveTo>
                    <a:lnTo>
                      <a:pt x="0" y="3263"/>
                    </a:lnTo>
                    <a:lnTo>
                      <a:pt x="424" y="3263"/>
                    </a:lnTo>
                    <a:lnTo>
                      <a:pt x="424"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41" name="Google Shape;2441;p39"/>
              <p:cNvSpPr/>
              <p:nvPr/>
            </p:nvSpPr>
            <p:spPr>
              <a:xfrm>
                <a:off x="7606775" y="1468025"/>
                <a:ext cx="10625" cy="81575"/>
              </a:xfrm>
              <a:custGeom>
                <a:avLst/>
                <a:gdLst/>
                <a:ahLst/>
                <a:cxnLst/>
                <a:rect l="l" t="t" r="r" b="b"/>
                <a:pathLst>
                  <a:path w="425" h="3263" extrusionOk="0">
                    <a:moveTo>
                      <a:pt x="1" y="1"/>
                    </a:moveTo>
                    <a:lnTo>
                      <a:pt x="1" y="3263"/>
                    </a:lnTo>
                    <a:lnTo>
                      <a:pt x="424" y="3263"/>
                    </a:lnTo>
                    <a:lnTo>
                      <a:pt x="424"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2" name="Google Shape;2442;p39"/>
              <p:cNvSpPr/>
              <p:nvPr/>
            </p:nvSpPr>
            <p:spPr>
              <a:xfrm>
                <a:off x="8027800" y="1468050"/>
                <a:ext cx="62450" cy="81575"/>
              </a:xfrm>
              <a:custGeom>
                <a:avLst/>
                <a:gdLst/>
                <a:ahLst/>
                <a:cxnLst/>
                <a:rect l="l" t="t" r="r" b="b"/>
                <a:pathLst>
                  <a:path w="2498" h="3263" extrusionOk="0">
                    <a:moveTo>
                      <a:pt x="0" y="1"/>
                    </a:moveTo>
                    <a:lnTo>
                      <a:pt x="0" y="3263"/>
                    </a:lnTo>
                    <a:lnTo>
                      <a:pt x="1480" y="3263"/>
                    </a:lnTo>
                    <a:lnTo>
                      <a:pt x="1480" y="1"/>
                    </a:lnTo>
                    <a:close/>
                    <a:moveTo>
                      <a:pt x="2074" y="1"/>
                    </a:moveTo>
                    <a:lnTo>
                      <a:pt x="2074" y="3263"/>
                    </a:lnTo>
                    <a:lnTo>
                      <a:pt x="2498" y="3263"/>
                    </a:lnTo>
                    <a:lnTo>
                      <a:pt x="2498"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3" name="Google Shape;2443;p39"/>
              <p:cNvSpPr/>
              <p:nvPr/>
            </p:nvSpPr>
            <p:spPr>
              <a:xfrm>
                <a:off x="7656550" y="1498825"/>
                <a:ext cx="279400" cy="20050"/>
              </a:xfrm>
              <a:custGeom>
                <a:avLst/>
                <a:gdLst/>
                <a:ahLst/>
                <a:cxnLst/>
                <a:rect l="l" t="t" r="r" b="b"/>
                <a:pathLst>
                  <a:path w="11176" h="802" extrusionOk="0">
                    <a:moveTo>
                      <a:pt x="31" y="1"/>
                    </a:moveTo>
                    <a:cubicBezTo>
                      <a:pt x="31" y="18"/>
                      <a:pt x="17" y="32"/>
                      <a:pt x="0" y="32"/>
                    </a:cubicBezTo>
                    <a:lnTo>
                      <a:pt x="0" y="771"/>
                    </a:lnTo>
                    <a:cubicBezTo>
                      <a:pt x="17" y="771"/>
                      <a:pt x="31" y="784"/>
                      <a:pt x="31" y="801"/>
                    </a:cubicBezTo>
                    <a:lnTo>
                      <a:pt x="770" y="801"/>
                    </a:lnTo>
                    <a:cubicBezTo>
                      <a:pt x="769" y="784"/>
                      <a:pt x="784" y="771"/>
                      <a:pt x="801" y="771"/>
                    </a:cubicBezTo>
                    <a:lnTo>
                      <a:pt x="801" y="32"/>
                    </a:lnTo>
                    <a:cubicBezTo>
                      <a:pt x="784" y="32"/>
                      <a:pt x="770" y="18"/>
                      <a:pt x="770" y="1"/>
                    </a:cubicBezTo>
                    <a:close/>
                    <a:moveTo>
                      <a:pt x="2106" y="1"/>
                    </a:moveTo>
                    <a:cubicBezTo>
                      <a:pt x="2106" y="18"/>
                      <a:pt x="2092" y="32"/>
                      <a:pt x="2075" y="32"/>
                    </a:cubicBezTo>
                    <a:lnTo>
                      <a:pt x="2075" y="771"/>
                    </a:lnTo>
                    <a:cubicBezTo>
                      <a:pt x="2092" y="771"/>
                      <a:pt x="2106" y="784"/>
                      <a:pt x="2106" y="801"/>
                    </a:cubicBezTo>
                    <a:lnTo>
                      <a:pt x="2845" y="801"/>
                    </a:lnTo>
                    <a:cubicBezTo>
                      <a:pt x="2844" y="784"/>
                      <a:pt x="2859" y="771"/>
                      <a:pt x="2876" y="771"/>
                    </a:cubicBezTo>
                    <a:lnTo>
                      <a:pt x="2876" y="32"/>
                    </a:lnTo>
                    <a:cubicBezTo>
                      <a:pt x="2859" y="32"/>
                      <a:pt x="2845" y="18"/>
                      <a:pt x="2845" y="1"/>
                    </a:cubicBezTo>
                    <a:close/>
                    <a:moveTo>
                      <a:pt x="4181" y="1"/>
                    </a:moveTo>
                    <a:cubicBezTo>
                      <a:pt x="4181" y="18"/>
                      <a:pt x="4167" y="32"/>
                      <a:pt x="4150" y="32"/>
                    </a:cubicBezTo>
                    <a:lnTo>
                      <a:pt x="4150" y="771"/>
                    </a:lnTo>
                    <a:cubicBezTo>
                      <a:pt x="4167" y="771"/>
                      <a:pt x="4181" y="784"/>
                      <a:pt x="4181" y="801"/>
                    </a:cubicBezTo>
                    <a:lnTo>
                      <a:pt x="4920" y="801"/>
                    </a:lnTo>
                    <a:cubicBezTo>
                      <a:pt x="4919" y="784"/>
                      <a:pt x="4934" y="771"/>
                      <a:pt x="4951" y="771"/>
                    </a:cubicBezTo>
                    <a:lnTo>
                      <a:pt x="4951" y="32"/>
                    </a:lnTo>
                    <a:cubicBezTo>
                      <a:pt x="4934" y="32"/>
                      <a:pt x="4920" y="18"/>
                      <a:pt x="4920" y="1"/>
                    </a:cubicBezTo>
                    <a:close/>
                    <a:moveTo>
                      <a:pt x="6255" y="1"/>
                    </a:moveTo>
                    <a:cubicBezTo>
                      <a:pt x="6255" y="18"/>
                      <a:pt x="6241" y="32"/>
                      <a:pt x="6224" y="32"/>
                    </a:cubicBezTo>
                    <a:lnTo>
                      <a:pt x="6224" y="771"/>
                    </a:lnTo>
                    <a:cubicBezTo>
                      <a:pt x="6241" y="771"/>
                      <a:pt x="6255" y="784"/>
                      <a:pt x="6255" y="801"/>
                    </a:cubicBezTo>
                    <a:lnTo>
                      <a:pt x="6994" y="801"/>
                    </a:lnTo>
                    <a:cubicBezTo>
                      <a:pt x="6994" y="784"/>
                      <a:pt x="7009" y="771"/>
                      <a:pt x="7025" y="771"/>
                    </a:cubicBezTo>
                    <a:lnTo>
                      <a:pt x="7025" y="32"/>
                    </a:lnTo>
                    <a:cubicBezTo>
                      <a:pt x="7007" y="32"/>
                      <a:pt x="6994" y="18"/>
                      <a:pt x="6994" y="1"/>
                    </a:cubicBezTo>
                    <a:close/>
                    <a:moveTo>
                      <a:pt x="8330" y="1"/>
                    </a:moveTo>
                    <a:cubicBezTo>
                      <a:pt x="8330" y="18"/>
                      <a:pt x="8316" y="32"/>
                      <a:pt x="8299" y="32"/>
                    </a:cubicBezTo>
                    <a:lnTo>
                      <a:pt x="8299" y="771"/>
                    </a:lnTo>
                    <a:cubicBezTo>
                      <a:pt x="8316" y="771"/>
                      <a:pt x="8330" y="784"/>
                      <a:pt x="8330" y="801"/>
                    </a:cubicBezTo>
                    <a:lnTo>
                      <a:pt x="9069" y="801"/>
                    </a:lnTo>
                    <a:cubicBezTo>
                      <a:pt x="9069" y="784"/>
                      <a:pt x="9084" y="771"/>
                      <a:pt x="9100" y="771"/>
                    </a:cubicBezTo>
                    <a:lnTo>
                      <a:pt x="9100" y="32"/>
                    </a:lnTo>
                    <a:cubicBezTo>
                      <a:pt x="9082" y="32"/>
                      <a:pt x="9069" y="18"/>
                      <a:pt x="9069" y="1"/>
                    </a:cubicBezTo>
                    <a:close/>
                    <a:moveTo>
                      <a:pt x="10405" y="1"/>
                    </a:moveTo>
                    <a:cubicBezTo>
                      <a:pt x="10405" y="18"/>
                      <a:pt x="10391" y="32"/>
                      <a:pt x="10374" y="32"/>
                    </a:cubicBezTo>
                    <a:lnTo>
                      <a:pt x="10374" y="771"/>
                    </a:lnTo>
                    <a:cubicBezTo>
                      <a:pt x="10391" y="771"/>
                      <a:pt x="10405" y="784"/>
                      <a:pt x="10405" y="802"/>
                    </a:cubicBezTo>
                    <a:lnTo>
                      <a:pt x="11144" y="802"/>
                    </a:lnTo>
                    <a:cubicBezTo>
                      <a:pt x="11144" y="784"/>
                      <a:pt x="11159" y="771"/>
                      <a:pt x="11175" y="771"/>
                    </a:cubicBezTo>
                    <a:lnTo>
                      <a:pt x="11175" y="32"/>
                    </a:lnTo>
                    <a:cubicBezTo>
                      <a:pt x="11157" y="32"/>
                      <a:pt x="11144" y="18"/>
                      <a:pt x="11144"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4" name="Google Shape;2444;p39"/>
              <p:cNvSpPr/>
              <p:nvPr/>
            </p:nvSpPr>
            <p:spPr>
              <a:xfrm>
                <a:off x="6918025" y="1489900"/>
                <a:ext cx="330500" cy="37850"/>
              </a:xfrm>
              <a:custGeom>
                <a:avLst/>
                <a:gdLst/>
                <a:ahLst/>
                <a:cxnLst/>
                <a:rect l="l" t="t" r="r" b="b"/>
                <a:pathLst>
                  <a:path w="13220" h="1514" extrusionOk="0">
                    <a:moveTo>
                      <a:pt x="10399" y="0"/>
                    </a:moveTo>
                    <a:cubicBezTo>
                      <a:pt x="10235" y="0"/>
                      <a:pt x="10071" y="9"/>
                      <a:pt x="9910" y="20"/>
                    </a:cubicBezTo>
                    <a:cubicBezTo>
                      <a:pt x="9752" y="29"/>
                      <a:pt x="9589" y="39"/>
                      <a:pt x="9426" y="39"/>
                    </a:cubicBezTo>
                    <a:cubicBezTo>
                      <a:pt x="9398" y="39"/>
                      <a:pt x="9371" y="38"/>
                      <a:pt x="9343" y="38"/>
                    </a:cubicBezTo>
                    <a:cubicBezTo>
                      <a:pt x="9246" y="36"/>
                      <a:pt x="9150" y="33"/>
                      <a:pt x="9052" y="30"/>
                    </a:cubicBezTo>
                    <a:cubicBezTo>
                      <a:pt x="8892" y="25"/>
                      <a:pt x="8729" y="20"/>
                      <a:pt x="8565" y="20"/>
                    </a:cubicBezTo>
                    <a:cubicBezTo>
                      <a:pt x="8419" y="20"/>
                      <a:pt x="8274" y="24"/>
                      <a:pt x="8128" y="36"/>
                    </a:cubicBezTo>
                    <a:cubicBezTo>
                      <a:pt x="7870" y="55"/>
                      <a:pt x="7602" y="65"/>
                      <a:pt x="7345" y="73"/>
                    </a:cubicBezTo>
                    <a:lnTo>
                      <a:pt x="7228" y="76"/>
                    </a:lnTo>
                    <a:cubicBezTo>
                      <a:pt x="7160" y="78"/>
                      <a:pt x="7093" y="79"/>
                      <a:pt x="7026" y="79"/>
                    </a:cubicBezTo>
                    <a:cubicBezTo>
                      <a:pt x="6789" y="79"/>
                      <a:pt x="6553" y="68"/>
                      <a:pt x="6322" y="57"/>
                    </a:cubicBezTo>
                    <a:cubicBezTo>
                      <a:pt x="6090" y="46"/>
                      <a:pt x="5852" y="33"/>
                      <a:pt x="5610" y="33"/>
                    </a:cubicBezTo>
                    <a:cubicBezTo>
                      <a:pt x="5539" y="33"/>
                      <a:pt x="5467" y="34"/>
                      <a:pt x="5396" y="37"/>
                    </a:cubicBezTo>
                    <a:cubicBezTo>
                      <a:pt x="5138" y="44"/>
                      <a:pt x="4878" y="50"/>
                      <a:pt x="4620" y="54"/>
                    </a:cubicBezTo>
                    <a:cubicBezTo>
                      <a:pt x="4199" y="60"/>
                      <a:pt x="3763" y="69"/>
                      <a:pt x="3335" y="95"/>
                    </a:cubicBezTo>
                    <a:cubicBezTo>
                      <a:pt x="3061" y="110"/>
                      <a:pt x="2788" y="116"/>
                      <a:pt x="2500" y="116"/>
                    </a:cubicBezTo>
                    <a:cubicBezTo>
                      <a:pt x="2246" y="116"/>
                      <a:pt x="1980" y="111"/>
                      <a:pt x="1693" y="104"/>
                    </a:cubicBezTo>
                    <a:cubicBezTo>
                      <a:pt x="1667" y="104"/>
                      <a:pt x="1641" y="103"/>
                      <a:pt x="1614" y="103"/>
                    </a:cubicBezTo>
                    <a:cubicBezTo>
                      <a:pt x="1498" y="103"/>
                      <a:pt x="1375" y="108"/>
                      <a:pt x="1246" y="113"/>
                    </a:cubicBezTo>
                    <a:cubicBezTo>
                      <a:pt x="1115" y="118"/>
                      <a:pt x="983" y="123"/>
                      <a:pt x="854" y="123"/>
                    </a:cubicBezTo>
                    <a:cubicBezTo>
                      <a:pt x="613" y="123"/>
                      <a:pt x="381" y="105"/>
                      <a:pt x="185" y="38"/>
                    </a:cubicBezTo>
                    <a:cubicBezTo>
                      <a:pt x="177" y="35"/>
                      <a:pt x="169" y="33"/>
                      <a:pt x="161" y="33"/>
                    </a:cubicBezTo>
                    <a:cubicBezTo>
                      <a:pt x="132" y="33"/>
                      <a:pt x="105" y="52"/>
                      <a:pt x="96" y="81"/>
                    </a:cubicBezTo>
                    <a:cubicBezTo>
                      <a:pt x="83" y="117"/>
                      <a:pt x="102" y="157"/>
                      <a:pt x="139" y="169"/>
                    </a:cubicBezTo>
                    <a:cubicBezTo>
                      <a:pt x="354" y="244"/>
                      <a:pt x="600" y="262"/>
                      <a:pt x="853" y="262"/>
                    </a:cubicBezTo>
                    <a:cubicBezTo>
                      <a:pt x="985" y="262"/>
                      <a:pt x="1118" y="257"/>
                      <a:pt x="1249" y="253"/>
                    </a:cubicBezTo>
                    <a:cubicBezTo>
                      <a:pt x="1371" y="249"/>
                      <a:pt x="1489" y="244"/>
                      <a:pt x="1599" y="244"/>
                    </a:cubicBezTo>
                    <a:cubicBezTo>
                      <a:pt x="1628" y="244"/>
                      <a:pt x="1657" y="245"/>
                      <a:pt x="1685" y="245"/>
                    </a:cubicBezTo>
                    <a:cubicBezTo>
                      <a:pt x="1964" y="252"/>
                      <a:pt x="2222" y="256"/>
                      <a:pt x="2469" y="256"/>
                    </a:cubicBezTo>
                    <a:cubicBezTo>
                      <a:pt x="2769" y="256"/>
                      <a:pt x="3054" y="250"/>
                      <a:pt x="3340" y="234"/>
                    </a:cubicBezTo>
                    <a:cubicBezTo>
                      <a:pt x="3766" y="208"/>
                      <a:pt x="4201" y="201"/>
                      <a:pt x="4620" y="193"/>
                    </a:cubicBezTo>
                    <a:cubicBezTo>
                      <a:pt x="4880" y="189"/>
                      <a:pt x="5139" y="183"/>
                      <a:pt x="5399" y="176"/>
                    </a:cubicBezTo>
                    <a:cubicBezTo>
                      <a:pt x="5469" y="173"/>
                      <a:pt x="5539" y="172"/>
                      <a:pt x="5609" y="172"/>
                    </a:cubicBezTo>
                    <a:cubicBezTo>
                      <a:pt x="5848" y="172"/>
                      <a:pt x="6083" y="185"/>
                      <a:pt x="6313" y="196"/>
                    </a:cubicBezTo>
                    <a:cubicBezTo>
                      <a:pt x="6543" y="207"/>
                      <a:pt x="6779" y="219"/>
                      <a:pt x="7018" y="219"/>
                    </a:cubicBezTo>
                    <a:cubicBezTo>
                      <a:pt x="7088" y="219"/>
                      <a:pt x="7159" y="218"/>
                      <a:pt x="7230" y="215"/>
                    </a:cubicBezTo>
                    <a:lnTo>
                      <a:pt x="7348" y="212"/>
                    </a:lnTo>
                    <a:cubicBezTo>
                      <a:pt x="7607" y="204"/>
                      <a:pt x="7875" y="194"/>
                      <a:pt x="8138" y="175"/>
                    </a:cubicBezTo>
                    <a:cubicBezTo>
                      <a:pt x="8280" y="163"/>
                      <a:pt x="8423" y="159"/>
                      <a:pt x="8566" y="159"/>
                    </a:cubicBezTo>
                    <a:cubicBezTo>
                      <a:pt x="8728" y="159"/>
                      <a:pt x="8889" y="164"/>
                      <a:pt x="9047" y="169"/>
                    </a:cubicBezTo>
                    <a:cubicBezTo>
                      <a:pt x="9144" y="172"/>
                      <a:pt x="9242" y="176"/>
                      <a:pt x="9340" y="177"/>
                    </a:cubicBezTo>
                    <a:cubicBezTo>
                      <a:pt x="9368" y="178"/>
                      <a:pt x="9396" y="178"/>
                      <a:pt x="9424" y="178"/>
                    </a:cubicBezTo>
                    <a:cubicBezTo>
                      <a:pt x="9591" y="178"/>
                      <a:pt x="9756" y="168"/>
                      <a:pt x="9918" y="159"/>
                    </a:cubicBezTo>
                    <a:cubicBezTo>
                      <a:pt x="10079" y="150"/>
                      <a:pt x="10245" y="139"/>
                      <a:pt x="10409" y="139"/>
                    </a:cubicBezTo>
                    <a:cubicBezTo>
                      <a:pt x="10441" y="139"/>
                      <a:pt x="10472" y="140"/>
                      <a:pt x="10504" y="141"/>
                    </a:cubicBezTo>
                    <a:cubicBezTo>
                      <a:pt x="11389" y="163"/>
                      <a:pt x="12191" y="175"/>
                      <a:pt x="12949" y="175"/>
                    </a:cubicBezTo>
                    <a:cubicBezTo>
                      <a:pt x="13012" y="175"/>
                      <a:pt x="13075" y="175"/>
                      <a:pt x="13138" y="175"/>
                    </a:cubicBezTo>
                    <a:cubicBezTo>
                      <a:pt x="13177" y="175"/>
                      <a:pt x="13208" y="144"/>
                      <a:pt x="13208" y="105"/>
                    </a:cubicBezTo>
                    <a:cubicBezTo>
                      <a:pt x="13208" y="66"/>
                      <a:pt x="13177" y="36"/>
                      <a:pt x="13138" y="36"/>
                    </a:cubicBezTo>
                    <a:cubicBezTo>
                      <a:pt x="13071" y="36"/>
                      <a:pt x="13004" y="36"/>
                      <a:pt x="12936" y="36"/>
                    </a:cubicBezTo>
                    <a:cubicBezTo>
                      <a:pt x="12183" y="36"/>
                      <a:pt x="11386" y="25"/>
                      <a:pt x="10508" y="1"/>
                    </a:cubicBezTo>
                    <a:cubicBezTo>
                      <a:pt x="10472" y="1"/>
                      <a:pt x="10436" y="0"/>
                      <a:pt x="10399" y="0"/>
                    </a:cubicBezTo>
                    <a:close/>
                    <a:moveTo>
                      <a:pt x="10453" y="609"/>
                    </a:moveTo>
                    <a:cubicBezTo>
                      <a:pt x="9931" y="609"/>
                      <a:pt x="9409" y="620"/>
                      <a:pt x="8898" y="631"/>
                    </a:cubicBezTo>
                    <a:cubicBezTo>
                      <a:pt x="8421" y="642"/>
                      <a:pt x="7926" y="652"/>
                      <a:pt x="7442" y="653"/>
                    </a:cubicBezTo>
                    <a:cubicBezTo>
                      <a:pt x="7385" y="653"/>
                      <a:pt x="7328" y="653"/>
                      <a:pt x="7271" y="653"/>
                    </a:cubicBezTo>
                    <a:cubicBezTo>
                      <a:pt x="6669" y="653"/>
                      <a:pt x="6060" y="648"/>
                      <a:pt x="5469" y="642"/>
                    </a:cubicBezTo>
                    <a:cubicBezTo>
                      <a:pt x="4901" y="637"/>
                      <a:pt x="4332" y="631"/>
                      <a:pt x="3764" y="631"/>
                    </a:cubicBezTo>
                    <a:lnTo>
                      <a:pt x="3750" y="631"/>
                    </a:lnTo>
                    <a:cubicBezTo>
                      <a:pt x="2947" y="631"/>
                      <a:pt x="2233" y="662"/>
                      <a:pt x="1565" y="725"/>
                    </a:cubicBezTo>
                    <a:cubicBezTo>
                      <a:pt x="1290" y="751"/>
                      <a:pt x="1032" y="764"/>
                      <a:pt x="782" y="764"/>
                    </a:cubicBezTo>
                    <a:cubicBezTo>
                      <a:pt x="704" y="764"/>
                      <a:pt x="627" y="762"/>
                      <a:pt x="550" y="760"/>
                    </a:cubicBezTo>
                    <a:cubicBezTo>
                      <a:pt x="537" y="760"/>
                      <a:pt x="524" y="759"/>
                      <a:pt x="510" y="759"/>
                    </a:cubicBezTo>
                    <a:cubicBezTo>
                      <a:pt x="476" y="759"/>
                      <a:pt x="441" y="760"/>
                      <a:pt x="406" y="761"/>
                    </a:cubicBezTo>
                    <a:cubicBezTo>
                      <a:pt x="368" y="762"/>
                      <a:pt x="330" y="764"/>
                      <a:pt x="293" y="764"/>
                    </a:cubicBezTo>
                    <a:cubicBezTo>
                      <a:pt x="224" y="764"/>
                      <a:pt x="158" y="759"/>
                      <a:pt x="104" y="738"/>
                    </a:cubicBezTo>
                    <a:cubicBezTo>
                      <a:pt x="96" y="735"/>
                      <a:pt x="88" y="734"/>
                      <a:pt x="80" y="734"/>
                    </a:cubicBezTo>
                    <a:cubicBezTo>
                      <a:pt x="51" y="734"/>
                      <a:pt x="25" y="751"/>
                      <a:pt x="15" y="778"/>
                    </a:cubicBezTo>
                    <a:cubicBezTo>
                      <a:pt x="1" y="814"/>
                      <a:pt x="20" y="855"/>
                      <a:pt x="54" y="868"/>
                    </a:cubicBezTo>
                    <a:cubicBezTo>
                      <a:pt x="129" y="897"/>
                      <a:pt x="212" y="903"/>
                      <a:pt x="297" y="903"/>
                    </a:cubicBezTo>
                    <a:cubicBezTo>
                      <a:pt x="309" y="903"/>
                      <a:pt x="320" y="904"/>
                      <a:pt x="331" y="904"/>
                    </a:cubicBezTo>
                    <a:cubicBezTo>
                      <a:pt x="359" y="904"/>
                      <a:pt x="386" y="903"/>
                      <a:pt x="412" y="902"/>
                    </a:cubicBezTo>
                    <a:cubicBezTo>
                      <a:pt x="447" y="901"/>
                      <a:pt x="481" y="900"/>
                      <a:pt x="513" y="900"/>
                    </a:cubicBezTo>
                    <a:cubicBezTo>
                      <a:pt x="525" y="900"/>
                      <a:pt x="537" y="900"/>
                      <a:pt x="548" y="900"/>
                    </a:cubicBezTo>
                    <a:cubicBezTo>
                      <a:pt x="626" y="902"/>
                      <a:pt x="704" y="904"/>
                      <a:pt x="783" y="904"/>
                    </a:cubicBezTo>
                    <a:cubicBezTo>
                      <a:pt x="1038" y="904"/>
                      <a:pt x="1300" y="891"/>
                      <a:pt x="1580" y="864"/>
                    </a:cubicBezTo>
                    <a:cubicBezTo>
                      <a:pt x="2244" y="802"/>
                      <a:pt x="2953" y="771"/>
                      <a:pt x="3752" y="771"/>
                    </a:cubicBezTo>
                    <a:lnTo>
                      <a:pt x="3766" y="771"/>
                    </a:lnTo>
                    <a:cubicBezTo>
                      <a:pt x="4335" y="771"/>
                      <a:pt x="4901" y="776"/>
                      <a:pt x="5469" y="781"/>
                    </a:cubicBezTo>
                    <a:cubicBezTo>
                      <a:pt x="6068" y="786"/>
                      <a:pt x="6686" y="792"/>
                      <a:pt x="7296" y="792"/>
                    </a:cubicBezTo>
                    <a:cubicBezTo>
                      <a:pt x="7346" y="792"/>
                      <a:pt x="7395" y="792"/>
                      <a:pt x="7444" y="792"/>
                    </a:cubicBezTo>
                    <a:cubicBezTo>
                      <a:pt x="7930" y="791"/>
                      <a:pt x="8426" y="780"/>
                      <a:pt x="8904" y="771"/>
                    </a:cubicBezTo>
                    <a:cubicBezTo>
                      <a:pt x="9414" y="759"/>
                      <a:pt x="9935" y="748"/>
                      <a:pt x="10455" y="748"/>
                    </a:cubicBezTo>
                    <a:cubicBezTo>
                      <a:pt x="10805" y="748"/>
                      <a:pt x="11155" y="753"/>
                      <a:pt x="11502" y="766"/>
                    </a:cubicBezTo>
                    <a:cubicBezTo>
                      <a:pt x="11718" y="775"/>
                      <a:pt x="11891" y="785"/>
                      <a:pt x="12044" y="794"/>
                    </a:cubicBezTo>
                    <a:cubicBezTo>
                      <a:pt x="12262" y="808"/>
                      <a:pt x="12451" y="819"/>
                      <a:pt x="12688" y="819"/>
                    </a:cubicBezTo>
                    <a:cubicBezTo>
                      <a:pt x="12820" y="819"/>
                      <a:pt x="12968" y="816"/>
                      <a:pt x="13144" y="807"/>
                    </a:cubicBezTo>
                    <a:cubicBezTo>
                      <a:pt x="13182" y="804"/>
                      <a:pt x="13212" y="772"/>
                      <a:pt x="13209" y="733"/>
                    </a:cubicBezTo>
                    <a:cubicBezTo>
                      <a:pt x="13207" y="696"/>
                      <a:pt x="13176" y="668"/>
                      <a:pt x="13141" y="668"/>
                    </a:cubicBezTo>
                    <a:cubicBezTo>
                      <a:pt x="13139" y="668"/>
                      <a:pt x="13137" y="668"/>
                      <a:pt x="13135" y="668"/>
                    </a:cubicBezTo>
                    <a:cubicBezTo>
                      <a:pt x="12956" y="677"/>
                      <a:pt x="12809" y="681"/>
                      <a:pt x="12676" y="681"/>
                    </a:cubicBezTo>
                    <a:cubicBezTo>
                      <a:pt x="12452" y="681"/>
                      <a:pt x="12271" y="670"/>
                      <a:pt x="12052" y="655"/>
                    </a:cubicBezTo>
                    <a:cubicBezTo>
                      <a:pt x="11896" y="646"/>
                      <a:pt x="11723" y="636"/>
                      <a:pt x="11504" y="627"/>
                    </a:cubicBezTo>
                    <a:cubicBezTo>
                      <a:pt x="11155" y="614"/>
                      <a:pt x="10804" y="609"/>
                      <a:pt x="10453" y="609"/>
                    </a:cubicBezTo>
                    <a:close/>
                    <a:moveTo>
                      <a:pt x="2895" y="1250"/>
                    </a:moveTo>
                    <a:cubicBezTo>
                      <a:pt x="2860" y="1250"/>
                      <a:pt x="2826" y="1251"/>
                      <a:pt x="2791" y="1252"/>
                    </a:cubicBezTo>
                    <a:cubicBezTo>
                      <a:pt x="1944" y="1275"/>
                      <a:pt x="1172" y="1286"/>
                      <a:pt x="443" y="1286"/>
                    </a:cubicBezTo>
                    <a:cubicBezTo>
                      <a:pt x="348" y="1286"/>
                      <a:pt x="254" y="1285"/>
                      <a:pt x="161" y="1285"/>
                    </a:cubicBezTo>
                    <a:cubicBezTo>
                      <a:pt x="123" y="1285"/>
                      <a:pt x="92" y="1316"/>
                      <a:pt x="92" y="1355"/>
                    </a:cubicBezTo>
                    <a:cubicBezTo>
                      <a:pt x="92" y="1394"/>
                      <a:pt x="123" y="1424"/>
                      <a:pt x="161" y="1424"/>
                    </a:cubicBezTo>
                    <a:cubicBezTo>
                      <a:pt x="229" y="1424"/>
                      <a:pt x="296" y="1424"/>
                      <a:pt x="365" y="1424"/>
                    </a:cubicBezTo>
                    <a:cubicBezTo>
                      <a:pt x="1118" y="1424"/>
                      <a:pt x="1917" y="1413"/>
                      <a:pt x="2795" y="1391"/>
                    </a:cubicBezTo>
                    <a:cubicBezTo>
                      <a:pt x="2829" y="1390"/>
                      <a:pt x="2863" y="1390"/>
                      <a:pt x="2896" y="1390"/>
                    </a:cubicBezTo>
                    <a:cubicBezTo>
                      <a:pt x="3059" y="1390"/>
                      <a:pt x="3223" y="1399"/>
                      <a:pt x="3381" y="1408"/>
                    </a:cubicBezTo>
                    <a:cubicBezTo>
                      <a:pt x="3544" y="1417"/>
                      <a:pt x="3711" y="1428"/>
                      <a:pt x="3879" y="1428"/>
                    </a:cubicBezTo>
                    <a:cubicBezTo>
                      <a:pt x="3905" y="1428"/>
                      <a:pt x="3932" y="1428"/>
                      <a:pt x="3958" y="1427"/>
                    </a:cubicBezTo>
                    <a:cubicBezTo>
                      <a:pt x="4056" y="1426"/>
                      <a:pt x="4154" y="1422"/>
                      <a:pt x="4251" y="1419"/>
                    </a:cubicBezTo>
                    <a:cubicBezTo>
                      <a:pt x="4410" y="1414"/>
                      <a:pt x="4572" y="1409"/>
                      <a:pt x="4734" y="1409"/>
                    </a:cubicBezTo>
                    <a:cubicBezTo>
                      <a:pt x="4876" y="1409"/>
                      <a:pt x="5019" y="1413"/>
                      <a:pt x="5160" y="1424"/>
                    </a:cubicBezTo>
                    <a:cubicBezTo>
                      <a:pt x="5423" y="1444"/>
                      <a:pt x="5690" y="1454"/>
                      <a:pt x="5947" y="1461"/>
                    </a:cubicBezTo>
                    <a:lnTo>
                      <a:pt x="6068" y="1466"/>
                    </a:lnTo>
                    <a:cubicBezTo>
                      <a:pt x="6139" y="1468"/>
                      <a:pt x="6209" y="1469"/>
                      <a:pt x="6279" y="1469"/>
                    </a:cubicBezTo>
                    <a:cubicBezTo>
                      <a:pt x="6519" y="1469"/>
                      <a:pt x="6755" y="1457"/>
                      <a:pt x="6985" y="1445"/>
                    </a:cubicBezTo>
                    <a:cubicBezTo>
                      <a:pt x="7214" y="1435"/>
                      <a:pt x="7450" y="1423"/>
                      <a:pt x="7688" y="1423"/>
                    </a:cubicBezTo>
                    <a:cubicBezTo>
                      <a:pt x="7758" y="1423"/>
                      <a:pt x="7829" y="1424"/>
                      <a:pt x="7899" y="1426"/>
                    </a:cubicBezTo>
                    <a:cubicBezTo>
                      <a:pt x="8159" y="1434"/>
                      <a:pt x="8417" y="1439"/>
                      <a:pt x="8677" y="1443"/>
                    </a:cubicBezTo>
                    <a:cubicBezTo>
                      <a:pt x="9096" y="1451"/>
                      <a:pt x="9533" y="1458"/>
                      <a:pt x="9958" y="1483"/>
                    </a:cubicBezTo>
                    <a:cubicBezTo>
                      <a:pt x="10245" y="1500"/>
                      <a:pt x="10530" y="1506"/>
                      <a:pt x="10830" y="1506"/>
                    </a:cubicBezTo>
                    <a:cubicBezTo>
                      <a:pt x="11077" y="1506"/>
                      <a:pt x="11335" y="1502"/>
                      <a:pt x="11613" y="1496"/>
                    </a:cubicBezTo>
                    <a:cubicBezTo>
                      <a:pt x="11644" y="1495"/>
                      <a:pt x="11675" y="1494"/>
                      <a:pt x="11707" y="1494"/>
                    </a:cubicBezTo>
                    <a:cubicBezTo>
                      <a:pt x="11815" y="1494"/>
                      <a:pt x="11930" y="1499"/>
                      <a:pt x="12049" y="1503"/>
                    </a:cubicBezTo>
                    <a:cubicBezTo>
                      <a:pt x="12182" y="1509"/>
                      <a:pt x="12317" y="1514"/>
                      <a:pt x="12448" y="1514"/>
                    </a:cubicBezTo>
                    <a:cubicBezTo>
                      <a:pt x="12702" y="1513"/>
                      <a:pt x="12948" y="1492"/>
                      <a:pt x="13164" y="1419"/>
                    </a:cubicBezTo>
                    <a:cubicBezTo>
                      <a:pt x="13199" y="1407"/>
                      <a:pt x="13220" y="1367"/>
                      <a:pt x="13207" y="1331"/>
                    </a:cubicBezTo>
                    <a:cubicBezTo>
                      <a:pt x="13197" y="1302"/>
                      <a:pt x="13170" y="1284"/>
                      <a:pt x="13142" y="1284"/>
                    </a:cubicBezTo>
                    <a:cubicBezTo>
                      <a:pt x="13134" y="1284"/>
                      <a:pt x="13126" y="1285"/>
                      <a:pt x="13118" y="1288"/>
                    </a:cubicBezTo>
                    <a:cubicBezTo>
                      <a:pt x="12922" y="1356"/>
                      <a:pt x="12689" y="1373"/>
                      <a:pt x="12448" y="1373"/>
                    </a:cubicBezTo>
                    <a:cubicBezTo>
                      <a:pt x="12319" y="1373"/>
                      <a:pt x="12187" y="1368"/>
                      <a:pt x="12057" y="1363"/>
                    </a:cubicBezTo>
                    <a:cubicBezTo>
                      <a:pt x="11931" y="1358"/>
                      <a:pt x="11811" y="1354"/>
                      <a:pt x="11697" y="1354"/>
                    </a:cubicBezTo>
                    <a:cubicBezTo>
                      <a:pt x="11668" y="1354"/>
                      <a:pt x="11638" y="1354"/>
                      <a:pt x="11610" y="1355"/>
                    </a:cubicBezTo>
                    <a:cubicBezTo>
                      <a:pt x="11326" y="1361"/>
                      <a:pt x="11064" y="1366"/>
                      <a:pt x="10812" y="1366"/>
                    </a:cubicBezTo>
                    <a:cubicBezTo>
                      <a:pt x="10521" y="1366"/>
                      <a:pt x="10245" y="1360"/>
                      <a:pt x="9968" y="1344"/>
                    </a:cubicBezTo>
                    <a:cubicBezTo>
                      <a:pt x="9538" y="1319"/>
                      <a:pt x="9102" y="1311"/>
                      <a:pt x="8680" y="1304"/>
                    </a:cubicBezTo>
                    <a:cubicBezTo>
                      <a:pt x="8422" y="1300"/>
                      <a:pt x="8165" y="1295"/>
                      <a:pt x="7905" y="1287"/>
                    </a:cubicBezTo>
                    <a:cubicBezTo>
                      <a:pt x="7833" y="1285"/>
                      <a:pt x="7761" y="1284"/>
                      <a:pt x="7689" y="1284"/>
                    </a:cubicBezTo>
                    <a:cubicBezTo>
                      <a:pt x="7447" y="1284"/>
                      <a:pt x="7210" y="1296"/>
                      <a:pt x="6979" y="1306"/>
                    </a:cubicBezTo>
                    <a:cubicBezTo>
                      <a:pt x="6748" y="1318"/>
                      <a:pt x="6512" y="1330"/>
                      <a:pt x="6275" y="1330"/>
                    </a:cubicBezTo>
                    <a:cubicBezTo>
                      <a:pt x="6208" y="1330"/>
                      <a:pt x="6141" y="1329"/>
                      <a:pt x="6074" y="1327"/>
                    </a:cubicBezTo>
                    <a:lnTo>
                      <a:pt x="5953" y="1322"/>
                    </a:lnTo>
                    <a:cubicBezTo>
                      <a:pt x="5696" y="1315"/>
                      <a:pt x="5432" y="1305"/>
                      <a:pt x="5171" y="1285"/>
                    </a:cubicBezTo>
                    <a:cubicBezTo>
                      <a:pt x="5026" y="1274"/>
                      <a:pt x="4881" y="1270"/>
                      <a:pt x="4736" y="1270"/>
                    </a:cubicBezTo>
                    <a:cubicBezTo>
                      <a:pt x="4572" y="1270"/>
                      <a:pt x="4408" y="1275"/>
                      <a:pt x="4247" y="1280"/>
                    </a:cubicBezTo>
                    <a:cubicBezTo>
                      <a:pt x="4150" y="1283"/>
                      <a:pt x="4053" y="1285"/>
                      <a:pt x="3956" y="1288"/>
                    </a:cubicBezTo>
                    <a:cubicBezTo>
                      <a:pt x="3930" y="1289"/>
                      <a:pt x="3904" y="1289"/>
                      <a:pt x="3879" y="1289"/>
                    </a:cubicBezTo>
                    <a:cubicBezTo>
                      <a:pt x="3714" y="1289"/>
                      <a:pt x="3548" y="1278"/>
                      <a:pt x="3389" y="1269"/>
                    </a:cubicBezTo>
                    <a:cubicBezTo>
                      <a:pt x="3227" y="1260"/>
                      <a:pt x="3061" y="1250"/>
                      <a:pt x="2895" y="125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sp>
        <p:nvSpPr>
          <p:cNvPr id="6" name="Google Shape;2537;p42">
            <a:extLst>
              <a:ext uri="{FF2B5EF4-FFF2-40B4-BE49-F238E27FC236}">
                <a16:creationId xmlns:a16="http://schemas.microsoft.com/office/drawing/2014/main" id="{4A7E27AB-1E34-BF26-8334-839D8DBD7C64}"/>
              </a:ext>
            </a:extLst>
          </p:cNvPr>
          <p:cNvSpPr txBox="1">
            <a:spLocks noGrp="1"/>
          </p:cNvSpPr>
          <p:nvPr>
            <p:ph type="title"/>
          </p:nvPr>
        </p:nvSpPr>
        <p:spPr>
          <a:xfrm>
            <a:off x="718018" y="233273"/>
            <a:ext cx="7861767" cy="1055700"/>
          </a:xfrm>
          <a:prstGeom prst="rect">
            <a:avLst/>
          </a:prstGeom>
        </p:spPr>
        <p:txBody>
          <a:bodyPr spcFirstLastPara="1" wrap="square" lIns="91425" tIns="91425" rIns="91425" bIns="91425" anchor="t" anchorCtr="0">
            <a:noAutofit/>
          </a:bodyPr>
          <a:lstStyle/>
          <a:p>
            <a:pPr algn="ctr"/>
            <a:r>
              <a:rPr lang="en-US" sz="4000" dirty="0" err="1"/>
              <a:t>Paraleidolia</a:t>
            </a:r>
            <a:endParaRPr sz="4000" b="1" dirty="0"/>
          </a:p>
        </p:txBody>
      </p:sp>
      <p:pic>
        <p:nvPicPr>
          <p:cNvPr id="8" name="Picture 7" descr="A collage of different types of electrical appliances&#10;&#10;Description automatically generated">
            <a:extLst>
              <a:ext uri="{FF2B5EF4-FFF2-40B4-BE49-F238E27FC236}">
                <a16:creationId xmlns:a16="http://schemas.microsoft.com/office/drawing/2014/main" id="{EEDB5B1C-68BC-1FCC-2591-BD8B33F1310E}"/>
              </a:ext>
            </a:extLst>
          </p:cNvPr>
          <p:cNvPicPr>
            <a:picLocks noChangeAspect="1"/>
          </p:cNvPicPr>
          <p:nvPr/>
        </p:nvPicPr>
        <p:blipFill>
          <a:blip r:embed="rId3"/>
          <a:stretch>
            <a:fillRect/>
          </a:stretch>
        </p:blipFill>
        <p:spPr>
          <a:xfrm>
            <a:off x="2008724" y="995674"/>
            <a:ext cx="5133985" cy="3326003"/>
          </a:xfrm>
          <a:prstGeom prst="rect">
            <a:avLst/>
          </a:prstGeom>
        </p:spPr>
      </p:pic>
    </p:spTree>
    <p:extLst>
      <p:ext uri="{BB962C8B-B14F-4D97-AF65-F5344CB8AC3E}">
        <p14:creationId xmlns:p14="http://schemas.microsoft.com/office/powerpoint/2010/main" val="127778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pic>
        <p:nvPicPr>
          <p:cNvPr id="1026" name="Picture 2" descr="Red pill Blue pill Memes - Imgflip">
            <a:extLst>
              <a:ext uri="{FF2B5EF4-FFF2-40B4-BE49-F238E27FC236}">
                <a16:creationId xmlns:a16="http://schemas.microsoft.com/office/drawing/2014/main" id="{AFBE09D6-CD18-93EC-4A2F-32ABF39C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57" y="431700"/>
            <a:ext cx="7778847" cy="388942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52;p39">
            <a:extLst>
              <a:ext uri="{FF2B5EF4-FFF2-40B4-BE49-F238E27FC236}">
                <a16:creationId xmlns:a16="http://schemas.microsoft.com/office/drawing/2014/main" id="{3F1FB060-A8AD-A45F-8ACE-946E7ACD19E4}"/>
              </a:ext>
            </a:extLst>
          </p:cNvPr>
          <p:cNvSpPr/>
          <p:nvPr/>
        </p:nvSpPr>
        <p:spPr>
          <a:xfrm>
            <a:off x="-1050242" y="4753690"/>
            <a:ext cx="2600863" cy="154595"/>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sp>
        <p:nvSpPr>
          <p:cNvPr id="2352" name="Google Shape;2352;p39"/>
          <p:cNvSpPr/>
          <p:nvPr/>
        </p:nvSpPr>
        <p:spPr>
          <a:xfrm>
            <a:off x="7055053" y="4692291"/>
            <a:ext cx="2600863" cy="154595"/>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grpSp>
        <p:nvGrpSpPr>
          <p:cNvPr id="2355" name="Google Shape;2355;p39"/>
          <p:cNvGrpSpPr/>
          <p:nvPr/>
        </p:nvGrpSpPr>
        <p:grpSpPr>
          <a:xfrm>
            <a:off x="8334973" y="2801274"/>
            <a:ext cx="2536071" cy="1928345"/>
            <a:chOff x="5877973" y="2892751"/>
            <a:chExt cx="2536070" cy="1928345"/>
          </a:xfrm>
        </p:grpSpPr>
        <p:grpSp>
          <p:nvGrpSpPr>
            <p:cNvPr id="2357" name="Google Shape;2357;p39"/>
            <p:cNvGrpSpPr/>
            <p:nvPr/>
          </p:nvGrpSpPr>
          <p:grpSpPr>
            <a:xfrm rot="5400000">
              <a:off x="6765529" y="3247574"/>
              <a:ext cx="685966" cy="2461077"/>
              <a:chOff x="2412300" y="1908900"/>
              <a:chExt cx="368225" cy="1321100"/>
            </a:xfrm>
          </p:grpSpPr>
          <p:sp>
            <p:nvSpPr>
              <p:cNvPr id="2358" name="Google Shape;2358;p39"/>
              <p:cNvSpPr/>
              <p:nvPr/>
            </p:nvSpPr>
            <p:spPr>
              <a:xfrm>
                <a:off x="2412350" y="1908925"/>
                <a:ext cx="368150" cy="1321075"/>
              </a:xfrm>
              <a:custGeom>
                <a:avLst/>
                <a:gdLst/>
                <a:ahLst/>
                <a:cxnLst/>
                <a:rect l="l" t="t" r="r" b="b"/>
                <a:pathLst>
                  <a:path w="14726" h="52843" extrusionOk="0">
                    <a:moveTo>
                      <a:pt x="0" y="0"/>
                    </a:moveTo>
                    <a:lnTo>
                      <a:pt x="0" y="52843"/>
                    </a:lnTo>
                    <a:lnTo>
                      <a:pt x="14725" y="52843"/>
                    </a:lnTo>
                    <a:lnTo>
                      <a:pt x="1472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59" name="Google Shape;2359;p39"/>
              <p:cNvSpPr/>
              <p:nvPr/>
            </p:nvSpPr>
            <p:spPr>
              <a:xfrm>
                <a:off x="2451200" y="2196600"/>
                <a:ext cx="290400" cy="745725"/>
              </a:xfrm>
              <a:custGeom>
                <a:avLst/>
                <a:gdLst/>
                <a:ahLst/>
                <a:cxnLst/>
                <a:rect l="l" t="t" r="r" b="b"/>
                <a:pathLst>
                  <a:path w="11616" h="29829" extrusionOk="0">
                    <a:moveTo>
                      <a:pt x="262" y="1"/>
                    </a:moveTo>
                    <a:cubicBezTo>
                      <a:pt x="262" y="145"/>
                      <a:pt x="145" y="262"/>
                      <a:pt x="1" y="262"/>
                    </a:cubicBezTo>
                    <a:lnTo>
                      <a:pt x="1" y="29567"/>
                    </a:lnTo>
                    <a:cubicBezTo>
                      <a:pt x="145" y="29567"/>
                      <a:pt x="262" y="29684"/>
                      <a:pt x="262" y="29828"/>
                    </a:cubicBezTo>
                    <a:lnTo>
                      <a:pt x="11354" y="29828"/>
                    </a:lnTo>
                    <a:cubicBezTo>
                      <a:pt x="11354" y="29685"/>
                      <a:pt x="11471" y="29567"/>
                      <a:pt x="11615" y="29567"/>
                    </a:cubicBezTo>
                    <a:lnTo>
                      <a:pt x="11615" y="262"/>
                    </a:lnTo>
                    <a:cubicBezTo>
                      <a:pt x="11471" y="262"/>
                      <a:pt x="11354" y="145"/>
                      <a:pt x="1135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0" name="Google Shape;2360;p39"/>
              <p:cNvSpPr/>
              <p:nvPr/>
            </p:nvSpPr>
            <p:spPr>
              <a:xfrm>
                <a:off x="2482325" y="2225525"/>
                <a:ext cx="228200" cy="687850"/>
              </a:xfrm>
              <a:custGeom>
                <a:avLst/>
                <a:gdLst/>
                <a:ahLst/>
                <a:cxnLst/>
                <a:rect l="l" t="t" r="r" b="b"/>
                <a:pathLst>
                  <a:path w="9128" h="27514" extrusionOk="0">
                    <a:moveTo>
                      <a:pt x="245" y="0"/>
                    </a:moveTo>
                    <a:cubicBezTo>
                      <a:pt x="245" y="136"/>
                      <a:pt x="135" y="245"/>
                      <a:pt x="1" y="245"/>
                    </a:cubicBezTo>
                    <a:lnTo>
                      <a:pt x="1" y="27270"/>
                    </a:lnTo>
                    <a:cubicBezTo>
                      <a:pt x="135" y="27270"/>
                      <a:pt x="245" y="27379"/>
                      <a:pt x="245" y="27514"/>
                    </a:cubicBezTo>
                    <a:lnTo>
                      <a:pt x="8882" y="27514"/>
                    </a:lnTo>
                    <a:cubicBezTo>
                      <a:pt x="8882" y="27379"/>
                      <a:pt x="8990" y="27270"/>
                      <a:pt x="9127" y="27270"/>
                    </a:cubicBezTo>
                    <a:lnTo>
                      <a:pt x="9127" y="245"/>
                    </a:lnTo>
                    <a:cubicBezTo>
                      <a:pt x="8991" y="245"/>
                      <a:pt x="8882" y="136"/>
                      <a:pt x="8882"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61" name="Google Shape;2361;p39"/>
              <p:cNvSpPr/>
              <p:nvPr/>
            </p:nvSpPr>
            <p:spPr>
              <a:xfrm>
                <a:off x="2412350" y="1908900"/>
                <a:ext cx="368150" cy="209250"/>
              </a:xfrm>
              <a:custGeom>
                <a:avLst/>
                <a:gdLst/>
                <a:ahLst/>
                <a:cxnLst/>
                <a:rect l="l" t="t" r="r" b="b"/>
                <a:pathLst>
                  <a:path w="14726" h="8370" extrusionOk="0">
                    <a:moveTo>
                      <a:pt x="0" y="0"/>
                    </a:moveTo>
                    <a:lnTo>
                      <a:pt x="0" y="8370"/>
                    </a:lnTo>
                    <a:lnTo>
                      <a:pt x="14725" y="8370"/>
                    </a:lnTo>
                    <a:lnTo>
                      <a:pt x="1472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62" name="Google Shape;2362;p39"/>
              <p:cNvSpPr/>
              <p:nvPr/>
            </p:nvSpPr>
            <p:spPr>
              <a:xfrm>
                <a:off x="2412350" y="192622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3" name="Google Shape;2363;p39"/>
              <p:cNvSpPr/>
              <p:nvPr/>
            </p:nvSpPr>
            <p:spPr>
              <a:xfrm>
                <a:off x="2430475" y="1946425"/>
                <a:ext cx="331825" cy="20750"/>
              </a:xfrm>
              <a:custGeom>
                <a:avLst/>
                <a:gdLst/>
                <a:ahLst/>
                <a:cxnLst/>
                <a:rect l="l" t="t" r="r" b="b"/>
                <a:pathLst>
                  <a:path w="13273" h="830" extrusionOk="0">
                    <a:moveTo>
                      <a:pt x="416" y="1"/>
                    </a:moveTo>
                    <a:cubicBezTo>
                      <a:pt x="186" y="1"/>
                      <a:pt x="1" y="187"/>
                      <a:pt x="1" y="416"/>
                    </a:cubicBezTo>
                    <a:cubicBezTo>
                      <a:pt x="1" y="646"/>
                      <a:pt x="185" y="830"/>
                      <a:pt x="414" y="830"/>
                    </a:cubicBezTo>
                    <a:cubicBezTo>
                      <a:pt x="414" y="830"/>
                      <a:pt x="415" y="830"/>
                      <a:pt x="416" y="830"/>
                    </a:cubicBezTo>
                    <a:cubicBezTo>
                      <a:pt x="642" y="830"/>
                      <a:pt x="830" y="646"/>
                      <a:pt x="830" y="416"/>
                    </a:cubicBezTo>
                    <a:cubicBezTo>
                      <a:pt x="830" y="188"/>
                      <a:pt x="645" y="1"/>
                      <a:pt x="416" y="1"/>
                    </a:cubicBezTo>
                    <a:close/>
                    <a:moveTo>
                      <a:pt x="2490" y="1"/>
                    </a:moveTo>
                    <a:cubicBezTo>
                      <a:pt x="2259" y="1"/>
                      <a:pt x="2075" y="187"/>
                      <a:pt x="2075" y="416"/>
                    </a:cubicBezTo>
                    <a:cubicBezTo>
                      <a:pt x="2075" y="646"/>
                      <a:pt x="2259" y="830"/>
                      <a:pt x="2488" y="830"/>
                    </a:cubicBezTo>
                    <a:cubicBezTo>
                      <a:pt x="2488" y="830"/>
                      <a:pt x="2489" y="830"/>
                      <a:pt x="2490" y="830"/>
                    </a:cubicBezTo>
                    <a:cubicBezTo>
                      <a:pt x="2716" y="830"/>
                      <a:pt x="2903" y="646"/>
                      <a:pt x="2903" y="416"/>
                    </a:cubicBezTo>
                    <a:cubicBezTo>
                      <a:pt x="2903" y="188"/>
                      <a:pt x="2717" y="1"/>
                      <a:pt x="2490" y="1"/>
                    </a:cubicBezTo>
                    <a:close/>
                    <a:moveTo>
                      <a:pt x="4562" y="1"/>
                    </a:moveTo>
                    <a:cubicBezTo>
                      <a:pt x="4332" y="1"/>
                      <a:pt x="4148" y="187"/>
                      <a:pt x="4148" y="416"/>
                    </a:cubicBezTo>
                    <a:cubicBezTo>
                      <a:pt x="4148" y="646"/>
                      <a:pt x="4331" y="830"/>
                      <a:pt x="4560" y="830"/>
                    </a:cubicBezTo>
                    <a:cubicBezTo>
                      <a:pt x="4561" y="830"/>
                      <a:pt x="4562" y="830"/>
                      <a:pt x="4562" y="830"/>
                    </a:cubicBezTo>
                    <a:cubicBezTo>
                      <a:pt x="4790" y="830"/>
                      <a:pt x="4977" y="646"/>
                      <a:pt x="4977" y="416"/>
                    </a:cubicBezTo>
                    <a:cubicBezTo>
                      <a:pt x="4977" y="188"/>
                      <a:pt x="4791" y="1"/>
                      <a:pt x="4562" y="1"/>
                    </a:cubicBezTo>
                    <a:close/>
                    <a:moveTo>
                      <a:pt x="6636" y="1"/>
                    </a:moveTo>
                    <a:cubicBezTo>
                      <a:pt x="6406" y="1"/>
                      <a:pt x="6222" y="187"/>
                      <a:pt x="6222" y="416"/>
                    </a:cubicBezTo>
                    <a:cubicBezTo>
                      <a:pt x="6222" y="646"/>
                      <a:pt x="6405" y="830"/>
                      <a:pt x="6634" y="830"/>
                    </a:cubicBezTo>
                    <a:cubicBezTo>
                      <a:pt x="6635" y="830"/>
                      <a:pt x="6636" y="830"/>
                      <a:pt x="6636" y="830"/>
                    </a:cubicBezTo>
                    <a:cubicBezTo>
                      <a:pt x="6864" y="830"/>
                      <a:pt x="7051" y="646"/>
                      <a:pt x="7051" y="416"/>
                    </a:cubicBezTo>
                    <a:cubicBezTo>
                      <a:pt x="7051" y="188"/>
                      <a:pt x="6865" y="1"/>
                      <a:pt x="6636" y="1"/>
                    </a:cubicBezTo>
                    <a:close/>
                    <a:moveTo>
                      <a:pt x="8711" y="1"/>
                    </a:moveTo>
                    <a:cubicBezTo>
                      <a:pt x="8481" y="1"/>
                      <a:pt x="8297" y="187"/>
                      <a:pt x="8297" y="416"/>
                    </a:cubicBezTo>
                    <a:cubicBezTo>
                      <a:pt x="8297" y="646"/>
                      <a:pt x="8480" y="830"/>
                      <a:pt x="8709" y="830"/>
                    </a:cubicBezTo>
                    <a:cubicBezTo>
                      <a:pt x="8710" y="830"/>
                      <a:pt x="8711" y="830"/>
                      <a:pt x="8711" y="830"/>
                    </a:cubicBezTo>
                    <a:cubicBezTo>
                      <a:pt x="8939" y="830"/>
                      <a:pt x="9126" y="646"/>
                      <a:pt x="9126" y="416"/>
                    </a:cubicBezTo>
                    <a:cubicBezTo>
                      <a:pt x="9126" y="188"/>
                      <a:pt x="8940" y="1"/>
                      <a:pt x="8711" y="1"/>
                    </a:cubicBezTo>
                    <a:close/>
                    <a:moveTo>
                      <a:pt x="10785" y="1"/>
                    </a:moveTo>
                    <a:cubicBezTo>
                      <a:pt x="10555" y="1"/>
                      <a:pt x="10370" y="187"/>
                      <a:pt x="10370" y="416"/>
                    </a:cubicBezTo>
                    <a:cubicBezTo>
                      <a:pt x="10370" y="646"/>
                      <a:pt x="10554" y="830"/>
                      <a:pt x="10783" y="830"/>
                    </a:cubicBezTo>
                    <a:cubicBezTo>
                      <a:pt x="10784" y="830"/>
                      <a:pt x="10784" y="830"/>
                      <a:pt x="10785" y="830"/>
                    </a:cubicBezTo>
                    <a:cubicBezTo>
                      <a:pt x="11012" y="830"/>
                      <a:pt x="11199" y="646"/>
                      <a:pt x="11199" y="416"/>
                    </a:cubicBezTo>
                    <a:cubicBezTo>
                      <a:pt x="11199" y="188"/>
                      <a:pt x="11014" y="1"/>
                      <a:pt x="10785" y="1"/>
                    </a:cubicBezTo>
                    <a:close/>
                    <a:moveTo>
                      <a:pt x="12859" y="1"/>
                    </a:moveTo>
                    <a:cubicBezTo>
                      <a:pt x="12629" y="1"/>
                      <a:pt x="12444" y="187"/>
                      <a:pt x="12444" y="416"/>
                    </a:cubicBezTo>
                    <a:cubicBezTo>
                      <a:pt x="12444" y="646"/>
                      <a:pt x="12628" y="830"/>
                      <a:pt x="12857" y="830"/>
                    </a:cubicBezTo>
                    <a:cubicBezTo>
                      <a:pt x="12858" y="830"/>
                      <a:pt x="12858" y="830"/>
                      <a:pt x="12859" y="830"/>
                    </a:cubicBezTo>
                    <a:cubicBezTo>
                      <a:pt x="13086" y="830"/>
                      <a:pt x="13273" y="646"/>
                      <a:pt x="13273" y="416"/>
                    </a:cubicBezTo>
                    <a:cubicBezTo>
                      <a:pt x="13273" y="188"/>
                      <a:pt x="13087" y="1"/>
                      <a:pt x="1285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64" name="Google Shape;2364;p39"/>
              <p:cNvSpPr/>
              <p:nvPr/>
            </p:nvSpPr>
            <p:spPr>
              <a:xfrm>
                <a:off x="2412300" y="2003300"/>
                <a:ext cx="368200" cy="79850"/>
              </a:xfrm>
              <a:custGeom>
                <a:avLst/>
                <a:gdLst/>
                <a:ahLst/>
                <a:cxnLst/>
                <a:rect l="l" t="t" r="r" b="b"/>
                <a:pathLst>
                  <a:path w="14728" h="3194" extrusionOk="0">
                    <a:moveTo>
                      <a:pt x="4968" y="0"/>
                    </a:moveTo>
                    <a:cubicBezTo>
                      <a:pt x="3872" y="0"/>
                      <a:pt x="2763" y="190"/>
                      <a:pt x="1736" y="398"/>
                    </a:cubicBezTo>
                    <a:cubicBezTo>
                      <a:pt x="1351" y="475"/>
                      <a:pt x="875" y="555"/>
                      <a:pt x="422" y="555"/>
                    </a:cubicBezTo>
                    <a:cubicBezTo>
                      <a:pt x="278" y="555"/>
                      <a:pt x="136" y="547"/>
                      <a:pt x="0" y="528"/>
                    </a:cubicBezTo>
                    <a:lnTo>
                      <a:pt x="0" y="1218"/>
                    </a:lnTo>
                    <a:cubicBezTo>
                      <a:pt x="395" y="1156"/>
                      <a:pt x="777" y="1065"/>
                      <a:pt x="1180" y="961"/>
                    </a:cubicBezTo>
                    <a:cubicBezTo>
                      <a:pt x="2242" y="689"/>
                      <a:pt x="3342" y="323"/>
                      <a:pt x="4465" y="216"/>
                    </a:cubicBezTo>
                    <a:cubicBezTo>
                      <a:pt x="4636" y="199"/>
                      <a:pt x="4804" y="192"/>
                      <a:pt x="4970" y="192"/>
                    </a:cubicBezTo>
                    <a:cubicBezTo>
                      <a:pt x="6069" y="192"/>
                      <a:pt x="7045" y="532"/>
                      <a:pt x="8054" y="882"/>
                    </a:cubicBezTo>
                    <a:cubicBezTo>
                      <a:pt x="9277" y="1308"/>
                      <a:pt x="10288" y="1624"/>
                      <a:pt x="11553" y="1624"/>
                    </a:cubicBezTo>
                    <a:cubicBezTo>
                      <a:pt x="11763" y="1624"/>
                      <a:pt x="11981" y="1615"/>
                      <a:pt x="12207" y="1597"/>
                    </a:cubicBezTo>
                    <a:cubicBezTo>
                      <a:pt x="13124" y="1523"/>
                      <a:pt x="13930" y="1149"/>
                      <a:pt x="14727" y="821"/>
                    </a:cubicBezTo>
                    <a:lnTo>
                      <a:pt x="14727" y="248"/>
                    </a:lnTo>
                    <a:cubicBezTo>
                      <a:pt x="13771" y="415"/>
                      <a:pt x="12848" y="649"/>
                      <a:pt x="11863" y="749"/>
                    </a:cubicBezTo>
                    <a:cubicBezTo>
                      <a:pt x="11579" y="778"/>
                      <a:pt x="11294" y="791"/>
                      <a:pt x="11009" y="791"/>
                    </a:cubicBezTo>
                    <a:cubicBezTo>
                      <a:pt x="9449" y="791"/>
                      <a:pt x="7874" y="396"/>
                      <a:pt x="6376" y="121"/>
                    </a:cubicBezTo>
                    <a:cubicBezTo>
                      <a:pt x="5914" y="36"/>
                      <a:pt x="5443" y="0"/>
                      <a:pt x="4968" y="0"/>
                    </a:cubicBezTo>
                    <a:close/>
                    <a:moveTo>
                      <a:pt x="4934" y="667"/>
                    </a:moveTo>
                    <a:cubicBezTo>
                      <a:pt x="4805" y="667"/>
                      <a:pt x="4675" y="672"/>
                      <a:pt x="4546" y="682"/>
                    </a:cubicBezTo>
                    <a:cubicBezTo>
                      <a:pt x="4376" y="695"/>
                      <a:pt x="3885" y="738"/>
                      <a:pt x="3817" y="945"/>
                    </a:cubicBezTo>
                    <a:cubicBezTo>
                      <a:pt x="3736" y="1195"/>
                      <a:pt x="4311" y="1342"/>
                      <a:pt x="4465" y="1414"/>
                    </a:cubicBezTo>
                    <a:cubicBezTo>
                      <a:pt x="4756" y="1548"/>
                      <a:pt x="5033" y="1677"/>
                      <a:pt x="5350" y="1677"/>
                    </a:cubicBezTo>
                    <a:cubicBezTo>
                      <a:pt x="5390" y="1677"/>
                      <a:pt x="5430" y="1675"/>
                      <a:pt x="5471" y="1670"/>
                    </a:cubicBezTo>
                    <a:cubicBezTo>
                      <a:pt x="5852" y="1630"/>
                      <a:pt x="6223" y="1535"/>
                      <a:pt x="6587" y="1417"/>
                    </a:cubicBezTo>
                    <a:cubicBezTo>
                      <a:pt x="6720" y="1373"/>
                      <a:pt x="6932" y="1344"/>
                      <a:pt x="6873" y="1160"/>
                    </a:cubicBezTo>
                    <a:cubicBezTo>
                      <a:pt x="6825" y="1011"/>
                      <a:pt x="6597" y="919"/>
                      <a:pt x="6459" y="888"/>
                    </a:cubicBezTo>
                    <a:cubicBezTo>
                      <a:pt x="6263" y="844"/>
                      <a:pt x="6061" y="796"/>
                      <a:pt x="5862" y="757"/>
                    </a:cubicBezTo>
                    <a:cubicBezTo>
                      <a:pt x="5818" y="747"/>
                      <a:pt x="5771" y="740"/>
                      <a:pt x="5725" y="731"/>
                    </a:cubicBezTo>
                    <a:cubicBezTo>
                      <a:pt x="5463" y="688"/>
                      <a:pt x="5199" y="667"/>
                      <a:pt x="4934" y="667"/>
                    </a:cubicBezTo>
                    <a:close/>
                    <a:moveTo>
                      <a:pt x="1810" y="1670"/>
                    </a:moveTo>
                    <a:cubicBezTo>
                      <a:pt x="1547" y="1670"/>
                      <a:pt x="1281" y="1689"/>
                      <a:pt x="999" y="1713"/>
                    </a:cubicBezTo>
                    <a:cubicBezTo>
                      <a:pt x="763" y="1734"/>
                      <a:pt x="486" y="1780"/>
                      <a:pt x="216" y="1780"/>
                    </a:cubicBezTo>
                    <a:cubicBezTo>
                      <a:pt x="144" y="1780"/>
                      <a:pt x="72" y="1777"/>
                      <a:pt x="2" y="1769"/>
                    </a:cubicBezTo>
                    <a:lnTo>
                      <a:pt x="2" y="1984"/>
                    </a:lnTo>
                    <a:cubicBezTo>
                      <a:pt x="81" y="1972"/>
                      <a:pt x="161" y="1960"/>
                      <a:pt x="239" y="1956"/>
                    </a:cubicBezTo>
                    <a:cubicBezTo>
                      <a:pt x="293" y="1953"/>
                      <a:pt x="348" y="1951"/>
                      <a:pt x="404" y="1951"/>
                    </a:cubicBezTo>
                    <a:cubicBezTo>
                      <a:pt x="826" y="1951"/>
                      <a:pt x="1299" y="2042"/>
                      <a:pt x="1676" y="2158"/>
                    </a:cubicBezTo>
                    <a:cubicBezTo>
                      <a:pt x="2346" y="2364"/>
                      <a:pt x="2839" y="2849"/>
                      <a:pt x="3545" y="3005"/>
                    </a:cubicBezTo>
                    <a:cubicBezTo>
                      <a:pt x="4074" y="3124"/>
                      <a:pt x="4569" y="3194"/>
                      <a:pt x="5067" y="3194"/>
                    </a:cubicBezTo>
                    <a:cubicBezTo>
                      <a:pt x="5476" y="3194"/>
                      <a:pt x="5887" y="3147"/>
                      <a:pt x="6319" y="3042"/>
                    </a:cubicBezTo>
                    <a:cubicBezTo>
                      <a:pt x="7120" y="2847"/>
                      <a:pt x="7853" y="2513"/>
                      <a:pt x="8664" y="2342"/>
                    </a:cubicBezTo>
                    <a:cubicBezTo>
                      <a:pt x="9212" y="2227"/>
                      <a:pt x="9807" y="2056"/>
                      <a:pt x="10383" y="2056"/>
                    </a:cubicBezTo>
                    <a:cubicBezTo>
                      <a:pt x="10519" y="2056"/>
                      <a:pt x="10654" y="2066"/>
                      <a:pt x="10787" y="2088"/>
                    </a:cubicBezTo>
                    <a:cubicBezTo>
                      <a:pt x="11240" y="2162"/>
                      <a:pt x="11701" y="2298"/>
                      <a:pt x="12143" y="2436"/>
                    </a:cubicBezTo>
                    <a:cubicBezTo>
                      <a:pt x="12597" y="2577"/>
                      <a:pt x="13003" y="2639"/>
                      <a:pt x="13431" y="2639"/>
                    </a:cubicBezTo>
                    <a:cubicBezTo>
                      <a:pt x="13674" y="2639"/>
                      <a:pt x="13924" y="2619"/>
                      <a:pt x="14194" y="2583"/>
                    </a:cubicBezTo>
                    <a:cubicBezTo>
                      <a:pt x="14283" y="2572"/>
                      <a:pt x="14482" y="2542"/>
                      <a:pt x="14726" y="2495"/>
                    </a:cubicBezTo>
                    <a:lnTo>
                      <a:pt x="14726" y="2185"/>
                    </a:lnTo>
                    <a:cubicBezTo>
                      <a:pt x="14714" y="2189"/>
                      <a:pt x="14701" y="2190"/>
                      <a:pt x="14689" y="2192"/>
                    </a:cubicBezTo>
                    <a:cubicBezTo>
                      <a:pt x="14239" y="2274"/>
                      <a:pt x="13807" y="2314"/>
                      <a:pt x="13365" y="2314"/>
                    </a:cubicBezTo>
                    <a:cubicBezTo>
                      <a:pt x="13171" y="2314"/>
                      <a:pt x="12976" y="2306"/>
                      <a:pt x="12776" y="2291"/>
                    </a:cubicBezTo>
                    <a:cubicBezTo>
                      <a:pt x="11759" y="2207"/>
                      <a:pt x="10801" y="1758"/>
                      <a:pt x="9774" y="1758"/>
                    </a:cubicBezTo>
                    <a:cubicBezTo>
                      <a:pt x="9762" y="1758"/>
                      <a:pt x="9750" y="1758"/>
                      <a:pt x="9738" y="1758"/>
                    </a:cubicBezTo>
                    <a:cubicBezTo>
                      <a:pt x="8824" y="1767"/>
                      <a:pt x="8073" y="1959"/>
                      <a:pt x="7203" y="2207"/>
                    </a:cubicBezTo>
                    <a:cubicBezTo>
                      <a:pt x="6697" y="2351"/>
                      <a:pt x="6146" y="2427"/>
                      <a:pt x="5602" y="2427"/>
                    </a:cubicBezTo>
                    <a:cubicBezTo>
                      <a:pt x="5268" y="2427"/>
                      <a:pt x="4937" y="2399"/>
                      <a:pt x="4620" y="2339"/>
                    </a:cubicBezTo>
                    <a:cubicBezTo>
                      <a:pt x="3965" y="2213"/>
                      <a:pt x="3379" y="1913"/>
                      <a:pt x="2737" y="1768"/>
                    </a:cubicBezTo>
                    <a:cubicBezTo>
                      <a:pt x="2418" y="1695"/>
                      <a:pt x="2115" y="1670"/>
                      <a:pt x="1810" y="16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5" name="Google Shape;2365;p39"/>
              <p:cNvSpPr/>
              <p:nvPr/>
            </p:nvSpPr>
            <p:spPr>
              <a:xfrm>
                <a:off x="2412350" y="3005525"/>
                <a:ext cx="368150" cy="224475"/>
              </a:xfrm>
              <a:custGeom>
                <a:avLst/>
                <a:gdLst/>
                <a:ahLst/>
                <a:cxnLst/>
                <a:rect l="l" t="t" r="r" b="b"/>
                <a:pathLst>
                  <a:path w="14726" h="8979" extrusionOk="0">
                    <a:moveTo>
                      <a:pt x="0" y="1"/>
                    </a:moveTo>
                    <a:lnTo>
                      <a:pt x="0" y="8979"/>
                    </a:lnTo>
                    <a:lnTo>
                      <a:pt x="14725" y="8979"/>
                    </a:lnTo>
                    <a:lnTo>
                      <a:pt x="1472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66" name="Google Shape;2366;p39"/>
              <p:cNvSpPr/>
              <p:nvPr/>
            </p:nvSpPr>
            <p:spPr>
              <a:xfrm>
                <a:off x="2412350" y="3151475"/>
                <a:ext cx="368150" cy="61225"/>
              </a:xfrm>
              <a:custGeom>
                <a:avLst/>
                <a:gdLst/>
                <a:ahLst/>
                <a:cxnLst/>
                <a:rect l="l" t="t" r="r" b="b"/>
                <a:pathLst>
                  <a:path w="14726" h="2449" extrusionOk="0">
                    <a:moveTo>
                      <a:pt x="0" y="0"/>
                    </a:moveTo>
                    <a:lnTo>
                      <a:pt x="0" y="2449"/>
                    </a:lnTo>
                    <a:lnTo>
                      <a:pt x="14725" y="2449"/>
                    </a:lnTo>
                    <a:lnTo>
                      <a:pt x="1472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7" name="Google Shape;2367;p39"/>
              <p:cNvSpPr/>
              <p:nvPr/>
            </p:nvSpPr>
            <p:spPr>
              <a:xfrm>
                <a:off x="2430475" y="3171750"/>
                <a:ext cx="331825" cy="20725"/>
              </a:xfrm>
              <a:custGeom>
                <a:avLst/>
                <a:gdLst/>
                <a:ahLst/>
                <a:cxnLst/>
                <a:rect l="l" t="t" r="r" b="b"/>
                <a:pathLst>
                  <a:path w="13273" h="829" extrusionOk="0">
                    <a:moveTo>
                      <a:pt x="416" y="0"/>
                    </a:moveTo>
                    <a:cubicBezTo>
                      <a:pt x="186" y="0"/>
                      <a:pt x="1" y="184"/>
                      <a:pt x="1" y="414"/>
                    </a:cubicBezTo>
                    <a:cubicBezTo>
                      <a:pt x="1" y="642"/>
                      <a:pt x="186" y="829"/>
                      <a:pt x="416" y="829"/>
                    </a:cubicBezTo>
                    <a:cubicBezTo>
                      <a:pt x="642" y="829"/>
                      <a:pt x="830" y="643"/>
                      <a:pt x="830" y="414"/>
                    </a:cubicBezTo>
                    <a:cubicBezTo>
                      <a:pt x="830" y="184"/>
                      <a:pt x="645" y="0"/>
                      <a:pt x="416" y="0"/>
                    </a:cubicBezTo>
                    <a:close/>
                    <a:moveTo>
                      <a:pt x="2490" y="0"/>
                    </a:moveTo>
                    <a:cubicBezTo>
                      <a:pt x="2260" y="0"/>
                      <a:pt x="2075" y="184"/>
                      <a:pt x="2075" y="414"/>
                    </a:cubicBezTo>
                    <a:cubicBezTo>
                      <a:pt x="2075" y="642"/>
                      <a:pt x="2259" y="829"/>
                      <a:pt x="2490" y="829"/>
                    </a:cubicBezTo>
                    <a:cubicBezTo>
                      <a:pt x="2716" y="829"/>
                      <a:pt x="2903" y="643"/>
                      <a:pt x="2903" y="414"/>
                    </a:cubicBezTo>
                    <a:cubicBezTo>
                      <a:pt x="2903" y="184"/>
                      <a:pt x="2717" y="0"/>
                      <a:pt x="2490" y="0"/>
                    </a:cubicBezTo>
                    <a:close/>
                    <a:moveTo>
                      <a:pt x="4562" y="0"/>
                    </a:moveTo>
                    <a:cubicBezTo>
                      <a:pt x="4332" y="0"/>
                      <a:pt x="4148" y="184"/>
                      <a:pt x="4148" y="414"/>
                    </a:cubicBezTo>
                    <a:cubicBezTo>
                      <a:pt x="4148" y="642"/>
                      <a:pt x="4332" y="829"/>
                      <a:pt x="4562" y="829"/>
                    </a:cubicBezTo>
                    <a:cubicBezTo>
                      <a:pt x="4790" y="829"/>
                      <a:pt x="4977" y="643"/>
                      <a:pt x="4977" y="414"/>
                    </a:cubicBezTo>
                    <a:cubicBezTo>
                      <a:pt x="4977" y="184"/>
                      <a:pt x="4791" y="0"/>
                      <a:pt x="4562" y="0"/>
                    </a:cubicBezTo>
                    <a:close/>
                    <a:moveTo>
                      <a:pt x="6637" y="0"/>
                    </a:moveTo>
                    <a:cubicBezTo>
                      <a:pt x="6406" y="0"/>
                      <a:pt x="6222" y="184"/>
                      <a:pt x="6223" y="414"/>
                    </a:cubicBezTo>
                    <a:cubicBezTo>
                      <a:pt x="6223" y="642"/>
                      <a:pt x="6407" y="829"/>
                      <a:pt x="6637" y="829"/>
                    </a:cubicBezTo>
                    <a:cubicBezTo>
                      <a:pt x="6865" y="829"/>
                      <a:pt x="7052" y="643"/>
                      <a:pt x="7052" y="414"/>
                    </a:cubicBezTo>
                    <a:cubicBezTo>
                      <a:pt x="7052" y="184"/>
                      <a:pt x="6866" y="0"/>
                      <a:pt x="6637" y="0"/>
                    </a:cubicBezTo>
                    <a:close/>
                    <a:moveTo>
                      <a:pt x="8711" y="0"/>
                    </a:moveTo>
                    <a:cubicBezTo>
                      <a:pt x="8481" y="0"/>
                      <a:pt x="8297" y="184"/>
                      <a:pt x="8297" y="414"/>
                    </a:cubicBezTo>
                    <a:cubicBezTo>
                      <a:pt x="8297" y="642"/>
                      <a:pt x="8481" y="829"/>
                      <a:pt x="8711" y="829"/>
                    </a:cubicBezTo>
                    <a:cubicBezTo>
                      <a:pt x="8939" y="829"/>
                      <a:pt x="9126" y="643"/>
                      <a:pt x="9126" y="414"/>
                    </a:cubicBezTo>
                    <a:cubicBezTo>
                      <a:pt x="9126" y="184"/>
                      <a:pt x="8940" y="0"/>
                      <a:pt x="8711" y="0"/>
                    </a:cubicBezTo>
                    <a:close/>
                    <a:moveTo>
                      <a:pt x="10785" y="0"/>
                    </a:moveTo>
                    <a:cubicBezTo>
                      <a:pt x="10555" y="0"/>
                      <a:pt x="10370" y="184"/>
                      <a:pt x="10370" y="414"/>
                    </a:cubicBezTo>
                    <a:cubicBezTo>
                      <a:pt x="10370" y="642"/>
                      <a:pt x="10555" y="829"/>
                      <a:pt x="10785" y="829"/>
                    </a:cubicBezTo>
                    <a:cubicBezTo>
                      <a:pt x="11012" y="829"/>
                      <a:pt x="11199" y="643"/>
                      <a:pt x="11199" y="414"/>
                    </a:cubicBezTo>
                    <a:cubicBezTo>
                      <a:pt x="11199" y="184"/>
                      <a:pt x="11014" y="0"/>
                      <a:pt x="10785" y="0"/>
                    </a:cubicBezTo>
                    <a:close/>
                    <a:moveTo>
                      <a:pt x="12859" y="0"/>
                    </a:moveTo>
                    <a:cubicBezTo>
                      <a:pt x="12629" y="0"/>
                      <a:pt x="12444" y="184"/>
                      <a:pt x="12444" y="414"/>
                    </a:cubicBezTo>
                    <a:cubicBezTo>
                      <a:pt x="12444" y="642"/>
                      <a:pt x="12629" y="829"/>
                      <a:pt x="12859" y="829"/>
                    </a:cubicBezTo>
                    <a:cubicBezTo>
                      <a:pt x="13086" y="829"/>
                      <a:pt x="13273" y="643"/>
                      <a:pt x="13273" y="414"/>
                    </a:cubicBezTo>
                    <a:cubicBezTo>
                      <a:pt x="13273" y="184"/>
                      <a:pt x="13087" y="0"/>
                      <a:pt x="12859"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68" name="Google Shape;2368;p39"/>
              <p:cNvSpPr/>
              <p:nvPr/>
            </p:nvSpPr>
            <p:spPr>
              <a:xfrm>
                <a:off x="2412350" y="3055775"/>
                <a:ext cx="368175" cy="79850"/>
              </a:xfrm>
              <a:custGeom>
                <a:avLst/>
                <a:gdLst/>
                <a:ahLst/>
                <a:cxnLst/>
                <a:rect l="l" t="t" r="r" b="b"/>
                <a:pathLst>
                  <a:path w="14727" h="3194" extrusionOk="0">
                    <a:moveTo>
                      <a:pt x="5065" y="0"/>
                    </a:moveTo>
                    <a:cubicBezTo>
                      <a:pt x="4567" y="0"/>
                      <a:pt x="4072" y="70"/>
                      <a:pt x="3544" y="188"/>
                    </a:cubicBezTo>
                    <a:cubicBezTo>
                      <a:pt x="2838" y="346"/>
                      <a:pt x="2345" y="831"/>
                      <a:pt x="1675" y="1036"/>
                    </a:cubicBezTo>
                    <a:cubicBezTo>
                      <a:pt x="1298" y="1151"/>
                      <a:pt x="824" y="1243"/>
                      <a:pt x="402" y="1243"/>
                    </a:cubicBezTo>
                    <a:cubicBezTo>
                      <a:pt x="346" y="1243"/>
                      <a:pt x="292" y="1241"/>
                      <a:pt x="238" y="1238"/>
                    </a:cubicBezTo>
                    <a:cubicBezTo>
                      <a:pt x="161" y="1234"/>
                      <a:pt x="81" y="1223"/>
                      <a:pt x="2" y="1209"/>
                    </a:cubicBezTo>
                    <a:lnTo>
                      <a:pt x="2" y="1425"/>
                    </a:lnTo>
                    <a:cubicBezTo>
                      <a:pt x="72" y="1417"/>
                      <a:pt x="143" y="1414"/>
                      <a:pt x="215" y="1414"/>
                    </a:cubicBezTo>
                    <a:cubicBezTo>
                      <a:pt x="485" y="1414"/>
                      <a:pt x="762" y="1460"/>
                      <a:pt x="998" y="1481"/>
                    </a:cubicBezTo>
                    <a:cubicBezTo>
                      <a:pt x="1280" y="1505"/>
                      <a:pt x="1545" y="1524"/>
                      <a:pt x="1807" y="1524"/>
                    </a:cubicBezTo>
                    <a:cubicBezTo>
                      <a:pt x="2113" y="1524"/>
                      <a:pt x="2416" y="1499"/>
                      <a:pt x="2736" y="1426"/>
                    </a:cubicBezTo>
                    <a:cubicBezTo>
                      <a:pt x="3380" y="1281"/>
                      <a:pt x="3964" y="979"/>
                      <a:pt x="4619" y="855"/>
                    </a:cubicBezTo>
                    <a:cubicBezTo>
                      <a:pt x="4936" y="794"/>
                      <a:pt x="5267" y="765"/>
                      <a:pt x="5601" y="765"/>
                    </a:cubicBezTo>
                    <a:cubicBezTo>
                      <a:pt x="6146" y="765"/>
                      <a:pt x="6697" y="843"/>
                      <a:pt x="7202" y="986"/>
                    </a:cubicBezTo>
                    <a:cubicBezTo>
                      <a:pt x="8073" y="1235"/>
                      <a:pt x="8824" y="1427"/>
                      <a:pt x="9737" y="1436"/>
                    </a:cubicBezTo>
                    <a:cubicBezTo>
                      <a:pt x="9746" y="1436"/>
                      <a:pt x="9756" y="1436"/>
                      <a:pt x="9766" y="1436"/>
                    </a:cubicBezTo>
                    <a:cubicBezTo>
                      <a:pt x="10795" y="1436"/>
                      <a:pt x="11756" y="987"/>
                      <a:pt x="12777" y="903"/>
                    </a:cubicBezTo>
                    <a:cubicBezTo>
                      <a:pt x="12979" y="887"/>
                      <a:pt x="13177" y="878"/>
                      <a:pt x="13374" y="878"/>
                    </a:cubicBezTo>
                    <a:cubicBezTo>
                      <a:pt x="13813" y="878"/>
                      <a:pt x="14243" y="919"/>
                      <a:pt x="14688" y="1001"/>
                    </a:cubicBezTo>
                    <a:cubicBezTo>
                      <a:pt x="14699" y="1004"/>
                      <a:pt x="14712" y="1005"/>
                      <a:pt x="14725" y="1009"/>
                    </a:cubicBezTo>
                    <a:lnTo>
                      <a:pt x="14725" y="699"/>
                    </a:lnTo>
                    <a:cubicBezTo>
                      <a:pt x="14481" y="654"/>
                      <a:pt x="14281" y="623"/>
                      <a:pt x="14194" y="611"/>
                    </a:cubicBezTo>
                    <a:cubicBezTo>
                      <a:pt x="13922" y="575"/>
                      <a:pt x="13671" y="555"/>
                      <a:pt x="13427" y="555"/>
                    </a:cubicBezTo>
                    <a:cubicBezTo>
                      <a:pt x="13000" y="555"/>
                      <a:pt x="12595" y="616"/>
                      <a:pt x="12142" y="758"/>
                    </a:cubicBezTo>
                    <a:cubicBezTo>
                      <a:pt x="11702" y="896"/>
                      <a:pt x="11240" y="1031"/>
                      <a:pt x="10787" y="1106"/>
                    </a:cubicBezTo>
                    <a:cubicBezTo>
                      <a:pt x="10654" y="1128"/>
                      <a:pt x="10519" y="1137"/>
                      <a:pt x="10384" y="1137"/>
                    </a:cubicBezTo>
                    <a:cubicBezTo>
                      <a:pt x="9806" y="1137"/>
                      <a:pt x="9211" y="967"/>
                      <a:pt x="8664" y="852"/>
                    </a:cubicBezTo>
                    <a:cubicBezTo>
                      <a:pt x="7853" y="681"/>
                      <a:pt x="7120" y="346"/>
                      <a:pt x="6318" y="152"/>
                    </a:cubicBezTo>
                    <a:cubicBezTo>
                      <a:pt x="5886" y="47"/>
                      <a:pt x="5475" y="0"/>
                      <a:pt x="5065" y="0"/>
                    </a:cubicBezTo>
                    <a:close/>
                    <a:moveTo>
                      <a:pt x="5347" y="1519"/>
                    </a:moveTo>
                    <a:cubicBezTo>
                      <a:pt x="5031" y="1519"/>
                      <a:pt x="4753" y="1648"/>
                      <a:pt x="4464" y="1782"/>
                    </a:cubicBezTo>
                    <a:cubicBezTo>
                      <a:pt x="4311" y="1853"/>
                      <a:pt x="3734" y="2002"/>
                      <a:pt x="3816" y="2250"/>
                    </a:cubicBezTo>
                    <a:cubicBezTo>
                      <a:pt x="3883" y="2457"/>
                      <a:pt x="4376" y="2500"/>
                      <a:pt x="4546" y="2513"/>
                    </a:cubicBezTo>
                    <a:cubicBezTo>
                      <a:pt x="4675" y="2523"/>
                      <a:pt x="4804" y="2528"/>
                      <a:pt x="4933" y="2528"/>
                    </a:cubicBezTo>
                    <a:cubicBezTo>
                      <a:pt x="5198" y="2528"/>
                      <a:pt x="5462" y="2507"/>
                      <a:pt x="5724" y="2464"/>
                    </a:cubicBezTo>
                    <a:cubicBezTo>
                      <a:pt x="5769" y="2456"/>
                      <a:pt x="5816" y="2448"/>
                      <a:pt x="5862" y="2438"/>
                    </a:cubicBezTo>
                    <a:cubicBezTo>
                      <a:pt x="6061" y="2399"/>
                      <a:pt x="6263" y="2351"/>
                      <a:pt x="6459" y="2307"/>
                    </a:cubicBezTo>
                    <a:cubicBezTo>
                      <a:pt x="6597" y="2276"/>
                      <a:pt x="6825" y="2184"/>
                      <a:pt x="6874" y="2035"/>
                    </a:cubicBezTo>
                    <a:cubicBezTo>
                      <a:pt x="6932" y="1852"/>
                      <a:pt x="6721" y="1822"/>
                      <a:pt x="6586" y="1778"/>
                    </a:cubicBezTo>
                    <a:cubicBezTo>
                      <a:pt x="6222" y="1660"/>
                      <a:pt x="5852" y="1565"/>
                      <a:pt x="5471" y="1526"/>
                    </a:cubicBezTo>
                    <a:cubicBezTo>
                      <a:pt x="5429" y="1521"/>
                      <a:pt x="5388" y="1519"/>
                      <a:pt x="5347" y="1519"/>
                    </a:cubicBezTo>
                    <a:close/>
                    <a:moveTo>
                      <a:pt x="11556" y="1570"/>
                    </a:moveTo>
                    <a:cubicBezTo>
                      <a:pt x="10290" y="1570"/>
                      <a:pt x="9278" y="1887"/>
                      <a:pt x="8054" y="2312"/>
                    </a:cubicBezTo>
                    <a:cubicBezTo>
                      <a:pt x="7043" y="2661"/>
                      <a:pt x="6068" y="3002"/>
                      <a:pt x="4968" y="3002"/>
                    </a:cubicBezTo>
                    <a:cubicBezTo>
                      <a:pt x="4803" y="3002"/>
                      <a:pt x="4635" y="2995"/>
                      <a:pt x="4464" y="2978"/>
                    </a:cubicBezTo>
                    <a:cubicBezTo>
                      <a:pt x="3340" y="2870"/>
                      <a:pt x="2242" y="2505"/>
                      <a:pt x="1179" y="2233"/>
                    </a:cubicBezTo>
                    <a:cubicBezTo>
                      <a:pt x="777" y="2128"/>
                      <a:pt x="394" y="2038"/>
                      <a:pt x="0" y="1976"/>
                    </a:cubicBezTo>
                    <a:lnTo>
                      <a:pt x="0" y="2666"/>
                    </a:lnTo>
                    <a:cubicBezTo>
                      <a:pt x="136" y="2647"/>
                      <a:pt x="278" y="2639"/>
                      <a:pt x="421" y="2639"/>
                    </a:cubicBezTo>
                    <a:cubicBezTo>
                      <a:pt x="875" y="2639"/>
                      <a:pt x="1350" y="2719"/>
                      <a:pt x="1735" y="2796"/>
                    </a:cubicBezTo>
                    <a:cubicBezTo>
                      <a:pt x="2763" y="3004"/>
                      <a:pt x="3872" y="3194"/>
                      <a:pt x="4969" y="3194"/>
                    </a:cubicBezTo>
                    <a:cubicBezTo>
                      <a:pt x="5443" y="3194"/>
                      <a:pt x="5914" y="3158"/>
                      <a:pt x="6376" y="3073"/>
                    </a:cubicBezTo>
                    <a:cubicBezTo>
                      <a:pt x="7874" y="2797"/>
                      <a:pt x="9451" y="2403"/>
                      <a:pt x="11011" y="2403"/>
                    </a:cubicBezTo>
                    <a:cubicBezTo>
                      <a:pt x="11296" y="2403"/>
                      <a:pt x="11580" y="2416"/>
                      <a:pt x="11863" y="2445"/>
                    </a:cubicBezTo>
                    <a:cubicBezTo>
                      <a:pt x="12846" y="2545"/>
                      <a:pt x="13769" y="2779"/>
                      <a:pt x="14726" y="2946"/>
                    </a:cubicBezTo>
                    <a:lnTo>
                      <a:pt x="14726" y="2373"/>
                    </a:lnTo>
                    <a:cubicBezTo>
                      <a:pt x="13930" y="2045"/>
                      <a:pt x="13122" y="1671"/>
                      <a:pt x="12206" y="1597"/>
                    </a:cubicBezTo>
                    <a:cubicBezTo>
                      <a:pt x="11981" y="1579"/>
                      <a:pt x="11765" y="1570"/>
                      <a:pt x="11556" y="157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9" name="Google Shape;2369;p39"/>
              <p:cNvSpPr/>
              <p:nvPr/>
            </p:nvSpPr>
            <p:spPr>
              <a:xfrm>
                <a:off x="2523825" y="2496900"/>
                <a:ext cx="145175" cy="145150"/>
              </a:xfrm>
              <a:custGeom>
                <a:avLst/>
                <a:gdLst/>
                <a:ahLst/>
                <a:cxnLst/>
                <a:rect l="l" t="t" r="r" b="b"/>
                <a:pathLst>
                  <a:path w="5807" h="5806" extrusionOk="0">
                    <a:moveTo>
                      <a:pt x="2903" y="0"/>
                    </a:moveTo>
                    <a:cubicBezTo>
                      <a:pt x="1300" y="0"/>
                      <a:pt x="1" y="1300"/>
                      <a:pt x="1" y="2903"/>
                    </a:cubicBezTo>
                    <a:cubicBezTo>
                      <a:pt x="1" y="4506"/>
                      <a:pt x="1300" y="5806"/>
                      <a:pt x="2903" y="5806"/>
                    </a:cubicBezTo>
                    <a:cubicBezTo>
                      <a:pt x="4507" y="5806"/>
                      <a:pt x="5806" y="4506"/>
                      <a:pt x="5806" y="2903"/>
                    </a:cubicBezTo>
                    <a:cubicBezTo>
                      <a:pt x="5806" y="1300"/>
                      <a:pt x="4507" y="0"/>
                      <a:pt x="29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70" name="Google Shape;2370;p39"/>
              <p:cNvSpPr/>
              <p:nvPr/>
            </p:nvSpPr>
            <p:spPr>
              <a:xfrm>
                <a:off x="2484825" y="2270100"/>
                <a:ext cx="209825" cy="597000"/>
              </a:xfrm>
              <a:custGeom>
                <a:avLst/>
                <a:gdLst/>
                <a:ahLst/>
                <a:cxnLst/>
                <a:rect l="l" t="t" r="r" b="b"/>
                <a:pathLst>
                  <a:path w="8393" h="23880" extrusionOk="0">
                    <a:moveTo>
                      <a:pt x="4398" y="8406"/>
                    </a:moveTo>
                    <a:cubicBezTo>
                      <a:pt x="5273" y="8406"/>
                      <a:pt x="6155" y="8719"/>
                      <a:pt x="6854" y="9336"/>
                    </a:cubicBezTo>
                    <a:cubicBezTo>
                      <a:pt x="7628" y="10019"/>
                      <a:pt x="8084" y="10980"/>
                      <a:pt x="8103" y="11976"/>
                    </a:cubicBezTo>
                    <a:cubicBezTo>
                      <a:pt x="8115" y="12676"/>
                      <a:pt x="7916" y="13364"/>
                      <a:pt x="7527" y="13968"/>
                    </a:cubicBezTo>
                    <a:cubicBezTo>
                      <a:pt x="7253" y="14391"/>
                      <a:pt x="6985" y="14728"/>
                      <a:pt x="6567" y="14995"/>
                    </a:cubicBezTo>
                    <a:cubicBezTo>
                      <a:pt x="5740" y="15523"/>
                      <a:pt x="5020" y="15709"/>
                      <a:pt x="4415" y="15709"/>
                    </a:cubicBezTo>
                    <a:cubicBezTo>
                      <a:pt x="3821" y="15709"/>
                      <a:pt x="3338" y="15529"/>
                      <a:pt x="2974" y="15316"/>
                    </a:cubicBezTo>
                    <a:cubicBezTo>
                      <a:pt x="1060" y="14193"/>
                      <a:pt x="456" y="12157"/>
                      <a:pt x="977" y="10839"/>
                    </a:cubicBezTo>
                    <a:cubicBezTo>
                      <a:pt x="1276" y="10080"/>
                      <a:pt x="1707" y="9527"/>
                      <a:pt x="2370" y="9049"/>
                    </a:cubicBezTo>
                    <a:cubicBezTo>
                      <a:pt x="2968" y="8617"/>
                      <a:pt x="3680" y="8406"/>
                      <a:pt x="4398" y="8406"/>
                    </a:cubicBezTo>
                    <a:close/>
                    <a:moveTo>
                      <a:pt x="3140" y="0"/>
                    </a:moveTo>
                    <a:lnTo>
                      <a:pt x="3140" y="278"/>
                    </a:lnTo>
                    <a:lnTo>
                      <a:pt x="4324" y="278"/>
                    </a:lnTo>
                    <a:lnTo>
                      <a:pt x="4324" y="8130"/>
                    </a:lnTo>
                    <a:cubicBezTo>
                      <a:pt x="3575" y="8144"/>
                      <a:pt x="2832" y="8374"/>
                      <a:pt x="2207" y="8825"/>
                    </a:cubicBezTo>
                    <a:cubicBezTo>
                      <a:pt x="1497" y="9337"/>
                      <a:pt x="1039" y="9927"/>
                      <a:pt x="718" y="10739"/>
                    </a:cubicBezTo>
                    <a:cubicBezTo>
                      <a:pt x="0" y="12557"/>
                      <a:pt x="1230" y="14616"/>
                      <a:pt x="2832" y="15558"/>
                    </a:cubicBezTo>
                    <a:cubicBezTo>
                      <a:pt x="3301" y="15834"/>
                      <a:pt x="3802" y="15975"/>
                      <a:pt x="4324" y="15990"/>
                    </a:cubicBezTo>
                    <a:lnTo>
                      <a:pt x="4324" y="23601"/>
                    </a:lnTo>
                    <a:lnTo>
                      <a:pt x="3140" y="23601"/>
                    </a:lnTo>
                    <a:lnTo>
                      <a:pt x="3140" y="23879"/>
                    </a:lnTo>
                    <a:lnTo>
                      <a:pt x="5762" y="23879"/>
                    </a:lnTo>
                    <a:lnTo>
                      <a:pt x="5762" y="23601"/>
                    </a:lnTo>
                    <a:lnTo>
                      <a:pt x="4602" y="23601"/>
                    </a:lnTo>
                    <a:lnTo>
                      <a:pt x="4602" y="15985"/>
                    </a:lnTo>
                    <a:cubicBezTo>
                      <a:pt x="5280" y="15944"/>
                      <a:pt x="5992" y="15695"/>
                      <a:pt x="6715" y="15232"/>
                    </a:cubicBezTo>
                    <a:cubicBezTo>
                      <a:pt x="7204" y="14921"/>
                      <a:pt x="7505" y="14513"/>
                      <a:pt x="7760" y="14119"/>
                    </a:cubicBezTo>
                    <a:cubicBezTo>
                      <a:pt x="8179" y="13470"/>
                      <a:pt x="8393" y="12727"/>
                      <a:pt x="8378" y="11973"/>
                    </a:cubicBezTo>
                    <a:cubicBezTo>
                      <a:pt x="8359" y="10899"/>
                      <a:pt x="7869" y="9863"/>
                      <a:pt x="7036" y="9129"/>
                    </a:cubicBezTo>
                    <a:cubicBezTo>
                      <a:pt x="6340" y="8515"/>
                      <a:pt x="5474" y="8182"/>
                      <a:pt x="4602" y="8136"/>
                    </a:cubicBezTo>
                    <a:lnTo>
                      <a:pt x="4602" y="278"/>
                    </a:lnTo>
                    <a:lnTo>
                      <a:pt x="5762" y="278"/>
                    </a:lnTo>
                    <a:lnTo>
                      <a:pt x="5762" y="0"/>
                    </a:ln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2371" name="Google Shape;2371;p39"/>
            <p:cNvGrpSpPr/>
            <p:nvPr/>
          </p:nvGrpSpPr>
          <p:grpSpPr>
            <a:xfrm rot="5400000">
              <a:off x="7067586" y="2788661"/>
              <a:ext cx="328988" cy="2363927"/>
              <a:chOff x="3010050" y="1961050"/>
              <a:chExt cx="176600" cy="1268950"/>
            </a:xfrm>
          </p:grpSpPr>
          <p:sp>
            <p:nvSpPr>
              <p:cNvPr id="2372" name="Google Shape;2372;p39"/>
              <p:cNvSpPr/>
              <p:nvPr/>
            </p:nvSpPr>
            <p:spPr>
              <a:xfrm>
                <a:off x="3010050" y="1961050"/>
                <a:ext cx="176600" cy="1268950"/>
              </a:xfrm>
              <a:custGeom>
                <a:avLst/>
                <a:gdLst/>
                <a:ahLst/>
                <a:cxnLst/>
                <a:rect l="l" t="t" r="r" b="b"/>
                <a:pathLst>
                  <a:path w="7064" h="50758" extrusionOk="0">
                    <a:moveTo>
                      <a:pt x="1" y="1"/>
                    </a:moveTo>
                    <a:lnTo>
                      <a:pt x="1" y="50758"/>
                    </a:lnTo>
                    <a:lnTo>
                      <a:pt x="7063" y="50758"/>
                    </a:lnTo>
                    <a:lnTo>
                      <a:pt x="70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73" name="Google Shape;2373;p39"/>
              <p:cNvSpPr/>
              <p:nvPr/>
            </p:nvSpPr>
            <p:spPr>
              <a:xfrm>
                <a:off x="3010050" y="312012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4" name="Google Shape;2374;p39"/>
              <p:cNvSpPr/>
              <p:nvPr/>
            </p:nvSpPr>
            <p:spPr>
              <a:xfrm>
                <a:off x="3010050" y="2938175"/>
                <a:ext cx="176600" cy="38650"/>
              </a:xfrm>
              <a:custGeom>
                <a:avLst/>
                <a:gdLst/>
                <a:ahLst/>
                <a:cxnLst/>
                <a:rect l="l" t="t" r="r" b="b"/>
                <a:pathLst>
                  <a:path w="7064" h="1546" extrusionOk="0">
                    <a:moveTo>
                      <a:pt x="1" y="0"/>
                    </a:moveTo>
                    <a:lnTo>
                      <a:pt x="1" y="1546"/>
                    </a:lnTo>
                    <a:lnTo>
                      <a:pt x="7063" y="1546"/>
                    </a:lnTo>
                    <a:lnTo>
                      <a:pt x="7063"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5" name="Google Shape;2375;p39"/>
              <p:cNvSpPr/>
              <p:nvPr/>
            </p:nvSpPr>
            <p:spPr>
              <a:xfrm>
                <a:off x="3034625" y="314067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76" name="Google Shape;2376;p39"/>
              <p:cNvSpPr/>
              <p:nvPr/>
            </p:nvSpPr>
            <p:spPr>
              <a:xfrm>
                <a:off x="3010050" y="1996675"/>
                <a:ext cx="176600" cy="77325"/>
              </a:xfrm>
              <a:custGeom>
                <a:avLst/>
                <a:gdLst/>
                <a:ahLst/>
                <a:cxnLst/>
                <a:rect l="l" t="t" r="r" b="b"/>
                <a:pathLst>
                  <a:path w="7064" h="3093" extrusionOk="0">
                    <a:moveTo>
                      <a:pt x="1" y="1"/>
                    </a:moveTo>
                    <a:lnTo>
                      <a:pt x="1" y="3093"/>
                    </a:lnTo>
                    <a:lnTo>
                      <a:pt x="7063" y="3093"/>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7" name="Google Shape;2377;p39"/>
              <p:cNvSpPr/>
              <p:nvPr/>
            </p:nvSpPr>
            <p:spPr>
              <a:xfrm>
                <a:off x="3010050" y="2217250"/>
                <a:ext cx="176600" cy="38675"/>
              </a:xfrm>
              <a:custGeom>
                <a:avLst/>
                <a:gdLst/>
                <a:ahLst/>
                <a:cxnLst/>
                <a:rect l="l" t="t" r="r" b="b"/>
                <a:pathLst>
                  <a:path w="7064" h="1547" extrusionOk="0">
                    <a:moveTo>
                      <a:pt x="1" y="1"/>
                    </a:moveTo>
                    <a:lnTo>
                      <a:pt x="1" y="1546"/>
                    </a:lnTo>
                    <a:lnTo>
                      <a:pt x="7063" y="1546"/>
                    </a:lnTo>
                    <a:lnTo>
                      <a:pt x="7063"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78" name="Google Shape;2378;p39"/>
              <p:cNvSpPr/>
              <p:nvPr/>
            </p:nvSpPr>
            <p:spPr>
              <a:xfrm>
                <a:off x="3034625" y="2017225"/>
                <a:ext cx="127475" cy="36175"/>
              </a:xfrm>
              <a:custGeom>
                <a:avLst/>
                <a:gdLst/>
                <a:ahLst/>
                <a:cxnLst/>
                <a:rect l="l" t="t" r="r" b="b"/>
                <a:pathLst>
                  <a:path w="5099" h="1447" extrusionOk="0">
                    <a:moveTo>
                      <a:pt x="1" y="0"/>
                    </a:moveTo>
                    <a:lnTo>
                      <a:pt x="1" y="1446"/>
                    </a:lnTo>
                    <a:lnTo>
                      <a:pt x="5098" y="1446"/>
                    </a:lnTo>
                    <a:lnTo>
                      <a:pt x="5098"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79" name="Google Shape;2379;p39"/>
              <p:cNvSpPr/>
              <p:nvPr/>
            </p:nvSpPr>
            <p:spPr>
              <a:xfrm>
                <a:off x="3034625" y="2312175"/>
                <a:ext cx="127450" cy="566775"/>
              </a:xfrm>
              <a:custGeom>
                <a:avLst/>
                <a:gdLst/>
                <a:ahLst/>
                <a:cxnLst/>
                <a:rect l="l" t="t" r="r" b="b"/>
                <a:pathLst>
                  <a:path w="5098" h="22671" extrusionOk="0">
                    <a:moveTo>
                      <a:pt x="2549" y="1"/>
                    </a:moveTo>
                    <a:cubicBezTo>
                      <a:pt x="1141" y="1"/>
                      <a:pt x="1" y="1141"/>
                      <a:pt x="1" y="2548"/>
                    </a:cubicBezTo>
                    <a:lnTo>
                      <a:pt x="1" y="20121"/>
                    </a:lnTo>
                    <a:cubicBezTo>
                      <a:pt x="1" y="21529"/>
                      <a:pt x="1141" y="22670"/>
                      <a:pt x="2549" y="22670"/>
                    </a:cubicBezTo>
                    <a:cubicBezTo>
                      <a:pt x="3957" y="22670"/>
                      <a:pt x="5097" y="21528"/>
                      <a:pt x="5097" y="20121"/>
                    </a:cubicBezTo>
                    <a:lnTo>
                      <a:pt x="5097" y="2548"/>
                    </a:lnTo>
                    <a:cubicBezTo>
                      <a:pt x="5097" y="1141"/>
                      <a:pt x="3957" y="1"/>
                      <a:pt x="254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0" name="Google Shape;2380;p39"/>
              <p:cNvSpPr/>
              <p:nvPr/>
            </p:nvSpPr>
            <p:spPr>
              <a:xfrm>
                <a:off x="3063050" y="2338825"/>
                <a:ext cx="70625" cy="515700"/>
              </a:xfrm>
              <a:custGeom>
                <a:avLst/>
                <a:gdLst/>
                <a:ahLst/>
                <a:cxnLst/>
                <a:rect l="l" t="t" r="r" b="b"/>
                <a:pathLst>
                  <a:path w="2825" h="20628" extrusionOk="0">
                    <a:moveTo>
                      <a:pt x="1412" y="1"/>
                    </a:moveTo>
                    <a:cubicBezTo>
                      <a:pt x="633" y="1"/>
                      <a:pt x="1" y="633"/>
                      <a:pt x="1" y="1413"/>
                    </a:cubicBezTo>
                    <a:cubicBezTo>
                      <a:pt x="1" y="2098"/>
                      <a:pt x="488" y="2669"/>
                      <a:pt x="1136" y="2798"/>
                    </a:cubicBezTo>
                    <a:lnTo>
                      <a:pt x="1136" y="17831"/>
                    </a:lnTo>
                    <a:cubicBezTo>
                      <a:pt x="488" y="17959"/>
                      <a:pt x="1" y="18530"/>
                      <a:pt x="1" y="19216"/>
                    </a:cubicBezTo>
                    <a:cubicBezTo>
                      <a:pt x="1" y="19996"/>
                      <a:pt x="633" y="20628"/>
                      <a:pt x="1412" y="20628"/>
                    </a:cubicBezTo>
                    <a:cubicBezTo>
                      <a:pt x="2191" y="20628"/>
                      <a:pt x="2824" y="19996"/>
                      <a:pt x="2824" y="19216"/>
                    </a:cubicBezTo>
                    <a:cubicBezTo>
                      <a:pt x="2824" y="18531"/>
                      <a:pt x="2335" y="17959"/>
                      <a:pt x="1687" y="17831"/>
                    </a:cubicBezTo>
                    <a:lnTo>
                      <a:pt x="1687" y="2798"/>
                    </a:lnTo>
                    <a:cubicBezTo>
                      <a:pt x="2335" y="2669"/>
                      <a:pt x="2824" y="2098"/>
                      <a:pt x="2824" y="1413"/>
                    </a:cubicBezTo>
                    <a:cubicBezTo>
                      <a:pt x="2824" y="633"/>
                      <a:pt x="2191" y="1"/>
                      <a:pt x="1412"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81" name="Google Shape;2381;p39"/>
              <p:cNvSpPr/>
              <p:nvPr/>
            </p:nvSpPr>
            <p:spPr>
              <a:xfrm>
                <a:off x="3073775" y="2348525"/>
                <a:ext cx="47200" cy="48475"/>
              </a:xfrm>
              <a:custGeom>
                <a:avLst/>
                <a:gdLst/>
                <a:ahLst/>
                <a:cxnLst/>
                <a:rect l="l" t="t" r="r" b="b"/>
                <a:pathLst>
                  <a:path w="1888" h="1939" extrusionOk="0">
                    <a:moveTo>
                      <a:pt x="946" y="141"/>
                    </a:moveTo>
                    <a:cubicBezTo>
                      <a:pt x="1021" y="141"/>
                      <a:pt x="1094" y="153"/>
                      <a:pt x="1168" y="181"/>
                    </a:cubicBezTo>
                    <a:cubicBezTo>
                      <a:pt x="1596" y="328"/>
                      <a:pt x="1749" y="730"/>
                      <a:pt x="1749" y="1028"/>
                    </a:cubicBezTo>
                    <a:cubicBezTo>
                      <a:pt x="1749" y="1291"/>
                      <a:pt x="1713" y="1435"/>
                      <a:pt x="1503" y="1591"/>
                    </a:cubicBezTo>
                    <a:cubicBezTo>
                      <a:pt x="1318" y="1728"/>
                      <a:pt x="1112" y="1800"/>
                      <a:pt x="921" y="1800"/>
                    </a:cubicBezTo>
                    <a:cubicBezTo>
                      <a:pt x="881" y="1800"/>
                      <a:pt x="841" y="1797"/>
                      <a:pt x="803" y="1791"/>
                    </a:cubicBezTo>
                    <a:cubicBezTo>
                      <a:pt x="610" y="1757"/>
                      <a:pt x="361" y="1645"/>
                      <a:pt x="277" y="1500"/>
                    </a:cubicBezTo>
                    <a:cubicBezTo>
                      <a:pt x="172" y="1318"/>
                      <a:pt x="141" y="1030"/>
                      <a:pt x="156" y="827"/>
                    </a:cubicBezTo>
                    <a:cubicBezTo>
                      <a:pt x="171" y="643"/>
                      <a:pt x="240" y="511"/>
                      <a:pt x="397" y="371"/>
                    </a:cubicBezTo>
                    <a:cubicBezTo>
                      <a:pt x="569" y="220"/>
                      <a:pt x="759" y="141"/>
                      <a:pt x="946" y="141"/>
                    </a:cubicBezTo>
                    <a:close/>
                    <a:moveTo>
                      <a:pt x="944" y="0"/>
                    </a:moveTo>
                    <a:cubicBezTo>
                      <a:pt x="723" y="0"/>
                      <a:pt x="503" y="91"/>
                      <a:pt x="305" y="266"/>
                    </a:cubicBezTo>
                    <a:cubicBezTo>
                      <a:pt x="120" y="431"/>
                      <a:pt x="34" y="596"/>
                      <a:pt x="18" y="816"/>
                    </a:cubicBezTo>
                    <a:cubicBezTo>
                      <a:pt x="0" y="1041"/>
                      <a:pt x="38" y="1361"/>
                      <a:pt x="157" y="1568"/>
                    </a:cubicBezTo>
                    <a:cubicBezTo>
                      <a:pt x="268" y="1761"/>
                      <a:pt x="557" y="1889"/>
                      <a:pt x="778" y="1926"/>
                    </a:cubicBezTo>
                    <a:cubicBezTo>
                      <a:pt x="824" y="1934"/>
                      <a:pt x="871" y="1938"/>
                      <a:pt x="919" y="1938"/>
                    </a:cubicBezTo>
                    <a:cubicBezTo>
                      <a:pt x="1141" y="1938"/>
                      <a:pt x="1376" y="1855"/>
                      <a:pt x="1584" y="1700"/>
                    </a:cubicBezTo>
                    <a:cubicBezTo>
                      <a:pt x="1839" y="1511"/>
                      <a:pt x="1887" y="1318"/>
                      <a:pt x="1887" y="1025"/>
                    </a:cubicBezTo>
                    <a:cubicBezTo>
                      <a:pt x="1887" y="571"/>
                      <a:pt x="1622" y="188"/>
                      <a:pt x="1213" y="46"/>
                    </a:cubicBezTo>
                    <a:cubicBezTo>
                      <a:pt x="1124" y="15"/>
                      <a:pt x="1034" y="0"/>
                      <a:pt x="944"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2" name="Google Shape;2382;p39"/>
              <p:cNvSpPr/>
              <p:nvPr/>
            </p:nvSpPr>
            <p:spPr>
              <a:xfrm>
                <a:off x="3072600" y="2796575"/>
                <a:ext cx="52000" cy="48725"/>
              </a:xfrm>
              <a:custGeom>
                <a:avLst/>
                <a:gdLst/>
                <a:ahLst/>
                <a:cxnLst/>
                <a:rect l="l" t="t" r="r" b="b"/>
                <a:pathLst>
                  <a:path w="2080" h="1949" extrusionOk="0">
                    <a:moveTo>
                      <a:pt x="1065" y="139"/>
                    </a:moveTo>
                    <a:cubicBezTo>
                      <a:pt x="1225" y="139"/>
                      <a:pt x="1385" y="174"/>
                      <a:pt x="1525" y="248"/>
                    </a:cubicBezTo>
                    <a:cubicBezTo>
                      <a:pt x="1643" y="311"/>
                      <a:pt x="1798" y="431"/>
                      <a:pt x="1859" y="644"/>
                    </a:cubicBezTo>
                    <a:cubicBezTo>
                      <a:pt x="1935" y="915"/>
                      <a:pt x="1903" y="1197"/>
                      <a:pt x="1771" y="1418"/>
                    </a:cubicBezTo>
                    <a:cubicBezTo>
                      <a:pt x="1654" y="1612"/>
                      <a:pt x="1472" y="1740"/>
                      <a:pt x="1245" y="1791"/>
                    </a:cubicBezTo>
                    <a:cubicBezTo>
                      <a:pt x="1190" y="1804"/>
                      <a:pt x="1136" y="1809"/>
                      <a:pt x="1084" y="1809"/>
                    </a:cubicBezTo>
                    <a:cubicBezTo>
                      <a:pt x="805" y="1809"/>
                      <a:pt x="581" y="1650"/>
                      <a:pt x="434" y="1503"/>
                    </a:cubicBezTo>
                    <a:cubicBezTo>
                      <a:pt x="321" y="1390"/>
                      <a:pt x="277" y="1311"/>
                      <a:pt x="242" y="1161"/>
                    </a:cubicBezTo>
                    <a:cubicBezTo>
                      <a:pt x="150" y="766"/>
                      <a:pt x="389" y="311"/>
                      <a:pt x="749" y="189"/>
                    </a:cubicBezTo>
                    <a:cubicBezTo>
                      <a:pt x="850" y="154"/>
                      <a:pt x="957" y="139"/>
                      <a:pt x="1065" y="139"/>
                    </a:cubicBezTo>
                    <a:close/>
                    <a:moveTo>
                      <a:pt x="1067" y="1"/>
                    </a:moveTo>
                    <a:cubicBezTo>
                      <a:pt x="943" y="1"/>
                      <a:pt x="820" y="20"/>
                      <a:pt x="705" y="59"/>
                    </a:cubicBezTo>
                    <a:cubicBezTo>
                      <a:pt x="282" y="203"/>
                      <a:pt x="0" y="733"/>
                      <a:pt x="107" y="1194"/>
                    </a:cubicBezTo>
                    <a:cubicBezTo>
                      <a:pt x="148" y="1367"/>
                      <a:pt x="205" y="1471"/>
                      <a:pt x="335" y="1601"/>
                    </a:cubicBezTo>
                    <a:cubicBezTo>
                      <a:pt x="563" y="1831"/>
                      <a:pt x="819" y="1949"/>
                      <a:pt x="1081" y="1949"/>
                    </a:cubicBezTo>
                    <a:cubicBezTo>
                      <a:pt x="1145" y="1949"/>
                      <a:pt x="1209" y="1941"/>
                      <a:pt x="1276" y="1927"/>
                    </a:cubicBezTo>
                    <a:cubicBezTo>
                      <a:pt x="1542" y="1868"/>
                      <a:pt x="1754" y="1718"/>
                      <a:pt x="1891" y="1490"/>
                    </a:cubicBezTo>
                    <a:cubicBezTo>
                      <a:pt x="2042" y="1237"/>
                      <a:pt x="2080" y="915"/>
                      <a:pt x="1993" y="606"/>
                    </a:cubicBezTo>
                    <a:cubicBezTo>
                      <a:pt x="1934" y="401"/>
                      <a:pt x="1795" y="233"/>
                      <a:pt x="1589" y="125"/>
                    </a:cubicBezTo>
                    <a:cubicBezTo>
                      <a:pt x="1433" y="43"/>
                      <a:pt x="1250" y="1"/>
                      <a:pt x="106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3" name="Google Shape;2383;p39"/>
              <p:cNvSpPr/>
              <p:nvPr/>
            </p:nvSpPr>
            <p:spPr>
              <a:xfrm>
                <a:off x="3021425" y="2088050"/>
                <a:ext cx="154850" cy="113700"/>
              </a:xfrm>
              <a:custGeom>
                <a:avLst/>
                <a:gdLst/>
                <a:ahLst/>
                <a:cxnLst/>
                <a:rect l="l" t="t" r="r" b="b"/>
                <a:pathLst>
                  <a:path w="6194" h="4548" extrusionOk="0">
                    <a:moveTo>
                      <a:pt x="1722" y="1"/>
                    </a:moveTo>
                    <a:cubicBezTo>
                      <a:pt x="1704" y="1"/>
                      <a:pt x="1685" y="3"/>
                      <a:pt x="1667" y="8"/>
                    </a:cubicBezTo>
                    <a:cubicBezTo>
                      <a:pt x="1438" y="63"/>
                      <a:pt x="1416" y="357"/>
                      <a:pt x="1409" y="534"/>
                    </a:cubicBezTo>
                    <a:cubicBezTo>
                      <a:pt x="1375" y="1277"/>
                      <a:pt x="1455" y="2038"/>
                      <a:pt x="1503" y="2776"/>
                    </a:cubicBezTo>
                    <a:cubicBezTo>
                      <a:pt x="1529" y="3168"/>
                      <a:pt x="1223" y="4540"/>
                      <a:pt x="1863" y="4545"/>
                    </a:cubicBezTo>
                    <a:cubicBezTo>
                      <a:pt x="2415" y="4457"/>
                      <a:pt x="2179" y="3493"/>
                      <a:pt x="2164" y="3161"/>
                    </a:cubicBezTo>
                    <a:cubicBezTo>
                      <a:pt x="2123" y="2311"/>
                      <a:pt x="2431" y="1299"/>
                      <a:pt x="2153" y="470"/>
                    </a:cubicBezTo>
                    <a:cubicBezTo>
                      <a:pt x="2095" y="298"/>
                      <a:pt x="1933" y="1"/>
                      <a:pt x="1722" y="1"/>
                    </a:cubicBezTo>
                    <a:close/>
                    <a:moveTo>
                      <a:pt x="4213" y="1"/>
                    </a:moveTo>
                    <a:cubicBezTo>
                      <a:pt x="4195" y="1"/>
                      <a:pt x="4176" y="3"/>
                      <a:pt x="4158" y="8"/>
                    </a:cubicBezTo>
                    <a:cubicBezTo>
                      <a:pt x="3929" y="63"/>
                      <a:pt x="3907" y="357"/>
                      <a:pt x="3899" y="534"/>
                    </a:cubicBezTo>
                    <a:cubicBezTo>
                      <a:pt x="3866" y="1277"/>
                      <a:pt x="3946" y="2038"/>
                      <a:pt x="3994" y="2776"/>
                    </a:cubicBezTo>
                    <a:cubicBezTo>
                      <a:pt x="4020" y="3168"/>
                      <a:pt x="3714" y="4540"/>
                      <a:pt x="4353" y="4545"/>
                    </a:cubicBezTo>
                    <a:cubicBezTo>
                      <a:pt x="4906" y="4457"/>
                      <a:pt x="4671" y="3493"/>
                      <a:pt x="4655" y="3161"/>
                    </a:cubicBezTo>
                    <a:cubicBezTo>
                      <a:pt x="4614" y="2311"/>
                      <a:pt x="4922" y="1299"/>
                      <a:pt x="4644" y="470"/>
                    </a:cubicBezTo>
                    <a:cubicBezTo>
                      <a:pt x="4586" y="298"/>
                      <a:pt x="4424" y="1"/>
                      <a:pt x="4213" y="1"/>
                    </a:cubicBezTo>
                    <a:close/>
                    <a:moveTo>
                      <a:pt x="3133" y="3"/>
                    </a:moveTo>
                    <a:cubicBezTo>
                      <a:pt x="2491" y="8"/>
                      <a:pt x="2799" y="1379"/>
                      <a:pt x="2774" y="1771"/>
                    </a:cubicBezTo>
                    <a:cubicBezTo>
                      <a:pt x="2725" y="2511"/>
                      <a:pt x="2645" y="3271"/>
                      <a:pt x="2678" y="4013"/>
                    </a:cubicBezTo>
                    <a:cubicBezTo>
                      <a:pt x="2687" y="4191"/>
                      <a:pt x="2708" y="4484"/>
                      <a:pt x="2936" y="4540"/>
                    </a:cubicBezTo>
                    <a:cubicBezTo>
                      <a:pt x="2955" y="4544"/>
                      <a:pt x="2974" y="4546"/>
                      <a:pt x="2992" y="4546"/>
                    </a:cubicBezTo>
                    <a:cubicBezTo>
                      <a:pt x="3203" y="4546"/>
                      <a:pt x="3366" y="4250"/>
                      <a:pt x="3423" y="4078"/>
                    </a:cubicBezTo>
                    <a:cubicBezTo>
                      <a:pt x="3701" y="3249"/>
                      <a:pt x="3393" y="2238"/>
                      <a:pt x="3434" y="1385"/>
                    </a:cubicBezTo>
                    <a:cubicBezTo>
                      <a:pt x="3449" y="1057"/>
                      <a:pt x="3685" y="91"/>
                      <a:pt x="3133" y="3"/>
                    </a:cubicBezTo>
                    <a:close/>
                    <a:moveTo>
                      <a:pt x="5625" y="3"/>
                    </a:moveTo>
                    <a:cubicBezTo>
                      <a:pt x="4983" y="8"/>
                      <a:pt x="5291" y="1379"/>
                      <a:pt x="5266" y="1771"/>
                    </a:cubicBezTo>
                    <a:cubicBezTo>
                      <a:pt x="5218" y="2511"/>
                      <a:pt x="5137" y="3271"/>
                      <a:pt x="5171" y="4013"/>
                    </a:cubicBezTo>
                    <a:cubicBezTo>
                      <a:pt x="5179" y="4191"/>
                      <a:pt x="5200" y="4484"/>
                      <a:pt x="5428" y="4540"/>
                    </a:cubicBezTo>
                    <a:cubicBezTo>
                      <a:pt x="5447" y="4544"/>
                      <a:pt x="5466" y="4546"/>
                      <a:pt x="5484" y="4546"/>
                    </a:cubicBezTo>
                    <a:cubicBezTo>
                      <a:pt x="5696" y="4546"/>
                      <a:pt x="5858" y="4250"/>
                      <a:pt x="5915" y="4078"/>
                    </a:cubicBezTo>
                    <a:cubicBezTo>
                      <a:pt x="6193" y="3249"/>
                      <a:pt x="5885" y="2238"/>
                      <a:pt x="5926" y="1385"/>
                    </a:cubicBezTo>
                    <a:cubicBezTo>
                      <a:pt x="5940" y="1057"/>
                      <a:pt x="6176" y="91"/>
                      <a:pt x="5625" y="3"/>
                    </a:cubicBezTo>
                    <a:close/>
                    <a:moveTo>
                      <a:pt x="641" y="4"/>
                    </a:moveTo>
                    <a:cubicBezTo>
                      <a:pt x="0" y="9"/>
                      <a:pt x="307" y="1380"/>
                      <a:pt x="282" y="1772"/>
                    </a:cubicBezTo>
                    <a:cubicBezTo>
                      <a:pt x="233" y="2510"/>
                      <a:pt x="153" y="3271"/>
                      <a:pt x="186" y="4014"/>
                    </a:cubicBezTo>
                    <a:cubicBezTo>
                      <a:pt x="195" y="4192"/>
                      <a:pt x="216" y="4485"/>
                      <a:pt x="444" y="4541"/>
                    </a:cubicBezTo>
                    <a:cubicBezTo>
                      <a:pt x="463" y="4545"/>
                      <a:pt x="482" y="4548"/>
                      <a:pt x="500" y="4548"/>
                    </a:cubicBezTo>
                    <a:cubicBezTo>
                      <a:pt x="711" y="4548"/>
                      <a:pt x="874" y="4251"/>
                      <a:pt x="931" y="4079"/>
                    </a:cubicBezTo>
                    <a:cubicBezTo>
                      <a:pt x="1209" y="3250"/>
                      <a:pt x="902" y="2238"/>
                      <a:pt x="941" y="1388"/>
                    </a:cubicBezTo>
                    <a:cubicBezTo>
                      <a:pt x="957" y="1057"/>
                      <a:pt x="1193" y="91"/>
                      <a:pt x="641" y="4"/>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84" name="Google Shape;2384;p39"/>
              <p:cNvSpPr/>
              <p:nvPr/>
            </p:nvSpPr>
            <p:spPr>
              <a:xfrm>
                <a:off x="3021425" y="2992675"/>
                <a:ext cx="154800" cy="113675"/>
              </a:xfrm>
              <a:custGeom>
                <a:avLst/>
                <a:gdLst/>
                <a:ahLst/>
                <a:cxnLst/>
                <a:rect l="l" t="t" r="r" b="b"/>
                <a:pathLst>
                  <a:path w="6192" h="4547" extrusionOk="0">
                    <a:moveTo>
                      <a:pt x="2991" y="1"/>
                    </a:moveTo>
                    <a:cubicBezTo>
                      <a:pt x="2973" y="1"/>
                      <a:pt x="2954" y="3"/>
                      <a:pt x="2935" y="8"/>
                    </a:cubicBezTo>
                    <a:cubicBezTo>
                      <a:pt x="2706" y="63"/>
                      <a:pt x="2685" y="356"/>
                      <a:pt x="2677" y="534"/>
                    </a:cubicBezTo>
                    <a:cubicBezTo>
                      <a:pt x="2644" y="1277"/>
                      <a:pt x="2724" y="2038"/>
                      <a:pt x="2773" y="2776"/>
                    </a:cubicBezTo>
                    <a:cubicBezTo>
                      <a:pt x="2797" y="3168"/>
                      <a:pt x="2491" y="4539"/>
                      <a:pt x="3132" y="4545"/>
                    </a:cubicBezTo>
                    <a:cubicBezTo>
                      <a:pt x="3685" y="4457"/>
                      <a:pt x="3449" y="3491"/>
                      <a:pt x="3432" y="3162"/>
                    </a:cubicBezTo>
                    <a:cubicBezTo>
                      <a:pt x="3393" y="2310"/>
                      <a:pt x="3700" y="1299"/>
                      <a:pt x="3422" y="470"/>
                    </a:cubicBezTo>
                    <a:cubicBezTo>
                      <a:pt x="3364" y="297"/>
                      <a:pt x="3202" y="1"/>
                      <a:pt x="2991" y="1"/>
                    </a:cubicBezTo>
                    <a:close/>
                    <a:moveTo>
                      <a:pt x="5483" y="1"/>
                    </a:moveTo>
                    <a:cubicBezTo>
                      <a:pt x="5465" y="1"/>
                      <a:pt x="5446" y="3"/>
                      <a:pt x="5427" y="8"/>
                    </a:cubicBezTo>
                    <a:cubicBezTo>
                      <a:pt x="5198" y="63"/>
                      <a:pt x="5177" y="356"/>
                      <a:pt x="5169" y="534"/>
                    </a:cubicBezTo>
                    <a:cubicBezTo>
                      <a:pt x="5136" y="1277"/>
                      <a:pt x="5217" y="2038"/>
                      <a:pt x="5265" y="2776"/>
                    </a:cubicBezTo>
                    <a:cubicBezTo>
                      <a:pt x="5289" y="3168"/>
                      <a:pt x="4983" y="4539"/>
                      <a:pt x="5624" y="4545"/>
                    </a:cubicBezTo>
                    <a:cubicBezTo>
                      <a:pt x="6176" y="4457"/>
                      <a:pt x="5940" y="3491"/>
                      <a:pt x="5925" y="3162"/>
                    </a:cubicBezTo>
                    <a:cubicBezTo>
                      <a:pt x="5885" y="2310"/>
                      <a:pt x="6192" y="1299"/>
                      <a:pt x="5914" y="470"/>
                    </a:cubicBezTo>
                    <a:cubicBezTo>
                      <a:pt x="5856" y="297"/>
                      <a:pt x="5694" y="1"/>
                      <a:pt x="5483" y="1"/>
                    </a:cubicBezTo>
                    <a:close/>
                    <a:moveTo>
                      <a:pt x="1864" y="2"/>
                    </a:moveTo>
                    <a:cubicBezTo>
                      <a:pt x="1223" y="8"/>
                      <a:pt x="1530" y="1379"/>
                      <a:pt x="1505" y="1771"/>
                    </a:cubicBezTo>
                    <a:cubicBezTo>
                      <a:pt x="1457" y="2510"/>
                      <a:pt x="1377" y="3271"/>
                      <a:pt x="1410" y="4013"/>
                    </a:cubicBezTo>
                    <a:cubicBezTo>
                      <a:pt x="1417" y="4191"/>
                      <a:pt x="1439" y="4484"/>
                      <a:pt x="1668" y="4539"/>
                    </a:cubicBezTo>
                    <a:cubicBezTo>
                      <a:pt x="1687" y="4544"/>
                      <a:pt x="1705" y="4546"/>
                      <a:pt x="1723" y="4546"/>
                    </a:cubicBezTo>
                    <a:cubicBezTo>
                      <a:pt x="1935" y="4546"/>
                      <a:pt x="2096" y="4250"/>
                      <a:pt x="2154" y="4077"/>
                    </a:cubicBezTo>
                    <a:cubicBezTo>
                      <a:pt x="2432" y="3248"/>
                      <a:pt x="2123" y="2238"/>
                      <a:pt x="2165" y="1385"/>
                    </a:cubicBezTo>
                    <a:cubicBezTo>
                      <a:pt x="2179" y="1056"/>
                      <a:pt x="2415" y="91"/>
                      <a:pt x="1864" y="2"/>
                    </a:cubicBezTo>
                    <a:close/>
                    <a:moveTo>
                      <a:pt x="4356" y="2"/>
                    </a:moveTo>
                    <a:cubicBezTo>
                      <a:pt x="3714" y="8"/>
                      <a:pt x="4021" y="1379"/>
                      <a:pt x="3995" y="1771"/>
                    </a:cubicBezTo>
                    <a:cubicBezTo>
                      <a:pt x="3947" y="2510"/>
                      <a:pt x="3867" y="3271"/>
                      <a:pt x="3901" y="4013"/>
                    </a:cubicBezTo>
                    <a:cubicBezTo>
                      <a:pt x="3908" y="4191"/>
                      <a:pt x="3930" y="4484"/>
                      <a:pt x="4159" y="4539"/>
                    </a:cubicBezTo>
                    <a:cubicBezTo>
                      <a:pt x="4178" y="4544"/>
                      <a:pt x="4196" y="4546"/>
                      <a:pt x="4214" y="4546"/>
                    </a:cubicBezTo>
                    <a:cubicBezTo>
                      <a:pt x="4425" y="4546"/>
                      <a:pt x="4587" y="4250"/>
                      <a:pt x="4645" y="4077"/>
                    </a:cubicBezTo>
                    <a:cubicBezTo>
                      <a:pt x="4923" y="3248"/>
                      <a:pt x="4614" y="2238"/>
                      <a:pt x="4656" y="1385"/>
                    </a:cubicBezTo>
                    <a:cubicBezTo>
                      <a:pt x="4671" y="1056"/>
                      <a:pt x="4906" y="91"/>
                      <a:pt x="4356" y="2"/>
                    </a:cubicBezTo>
                    <a:close/>
                    <a:moveTo>
                      <a:pt x="502" y="2"/>
                    </a:moveTo>
                    <a:cubicBezTo>
                      <a:pt x="483" y="2"/>
                      <a:pt x="465" y="4"/>
                      <a:pt x="446" y="9"/>
                    </a:cubicBezTo>
                    <a:cubicBezTo>
                      <a:pt x="217" y="65"/>
                      <a:pt x="196" y="357"/>
                      <a:pt x="187" y="536"/>
                    </a:cubicBezTo>
                    <a:cubicBezTo>
                      <a:pt x="154" y="1277"/>
                      <a:pt x="234" y="2039"/>
                      <a:pt x="283" y="2778"/>
                    </a:cubicBezTo>
                    <a:cubicBezTo>
                      <a:pt x="308" y="3169"/>
                      <a:pt x="0" y="4542"/>
                      <a:pt x="642" y="4547"/>
                    </a:cubicBezTo>
                    <a:cubicBezTo>
                      <a:pt x="1193" y="4457"/>
                      <a:pt x="957" y="3491"/>
                      <a:pt x="944" y="3163"/>
                    </a:cubicBezTo>
                    <a:cubicBezTo>
                      <a:pt x="902" y="2311"/>
                      <a:pt x="1211" y="1301"/>
                      <a:pt x="933" y="472"/>
                    </a:cubicBezTo>
                    <a:cubicBezTo>
                      <a:pt x="875" y="299"/>
                      <a:pt x="712" y="2"/>
                      <a:pt x="502" y="2"/>
                    </a:cubicBez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385" name="Google Shape;2385;p39"/>
            <p:cNvGrpSpPr/>
            <p:nvPr/>
          </p:nvGrpSpPr>
          <p:grpSpPr>
            <a:xfrm>
              <a:off x="6169905" y="2892751"/>
              <a:ext cx="2058020" cy="548240"/>
              <a:chOff x="6959925" y="3849675"/>
              <a:chExt cx="918800" cy="244750"/>
            </a:xfrm>
          </p:grpSpPr>
          <p:sp>
            <p:nvSpPr>
              <p:cNvPr id="2386" name="Google Shape;2386;p39"/>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87" name="Google Shape;2387;p39"/>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88" name="Google Shape;2388;p39"/>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389" name="Google Shape;2389;p39"/>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390" name="Google Shape;2390;p39"/>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391" name="Google Shape;2391;p39"/>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92" name="Google Shape;2392;p39"/>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393" name="Google Shape;2393;p39"/>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394" name="Google Shape;2394;p39"/>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395" name="Google Shape;2395;p39"/>
            <p:cNvGrpSpPr/>
            <p:nvPr/>
          </p:nvGrpSpPr>
          <p:grpSpPr>
            <a:xfrm>
              <a:off x="6246618" y="3440995"/>
              <a:ext cx="1963384" cy="378392"/>
              <a:chOff x="6962375" y="1840000"/>
              <a:chExt cx="876550" cy="168925"/>
            </a:xfrm>
          </p:grpSpPr>
          <p:sp>
            <p:nvSpPr>
              <p:cNvPr id="2396" name="Google Shape;2396;p39"/>
              <p:cNvSpPr/>
              <p:nvPr/>
            </p:nvSpPr>
            <p:spPr>
              <a:xfrm>
                <a:off x="6962375" y="1840000"/>
                <a:ext cx="876550" cy="168925"/>
              </a:xfrm>
              <a:custGeom>
                <a:avLst/>
                <a:gdLst/>
                <a:ahLst/>
                <a:cxnLst/>
                <a:rect l="l" t="t" r="r" b="b"/>
                <a:pathLst>
                  <a:path w="35062" h="6757" extrusionOk="0">
                    <a:moveTo>
                      <a:pt x="490" y="0"/>
                    </a:moveTo>
                    <a:cubicBezTo>
                      <a:pt x="219" y="0"/>
                      <a:pt x="0" y="220"/>
                      <a:pt x="0" y="489"/>
                    </a:cubicBezTo>
                    <a:lnTo>
                      <a:pt x="0" y="543"/>
                    </a:lnTo>
                    <a:cubicBezTo>
                      <a:pt x="0" y="813"/>
                      <a:pt x="219" y="1033"/>
                      <a:pt x="490" y="1033"/>
                    </a:cubicBezTo>
                    <a:lnTo>
                      <a:pt x="31488" y="1033"/>
                    </a:lnTo>
                    <a:cubicBezTo>
                      <a:pt x="32784" y="1033"/>
                      <a:pt x="33835" y="2083"/>
                      <a:pt x="33835" y="3378"/>
                    </a:cubicBezTo>
                    <a:cubicBezTo>
                      <a:pt x="33835" y="4674"/>
                      <a:pt x="32784" y="5725"/>
                      <a:pt x="31488" y="5725"/>
                    </a:cubicBezTo>
                    <a:lnTo>
                      <a:pt x="490" y="5725"/>
                    </a:lnTo>
                    <a:cubicBezTo>
                      <a:pt x="219" y="5725"/>
                      <a:pt x="0" y="5944"/>
                      <a:pt x="0" y="6215"/>
                    </a:cubicBezTo>
                    <a:lnTo>
                      <a:pt x="0" y="6268"/>
                    </a:lnTo>
                    <a:cubicBezTo>
                      <a:pt x="0" y="6538"/>
                      <a:pt x="219" y="6757"/>
                      <a:pt x="490" y="6757"/>
                    </a:cubicBezTo>
                    <a:lnTo>
                      <a:pt x="31685" y="6757"/>
                    </a:lnTo>
                    <a:cubicBezTo>
                      <a:pt x="33550" y="6757"/>
                      <a:pt x="35062" y="5245"/>
                      <a:pt x="35062" y="3380"/>
                    </a:cubicBezTo>
                    <a:cubicBezTo>
                      <a:pt x="35062" y="1512"/>
                      <a:pt x="33550" y="0"/>
                      <a:pt x="31685"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97" name="Google Shape;2397;p39"/>
              <p:cNvSpPr/>
              <p:nvPr/>
            </p:nvSpPr>
            <p:spPr>
              <a:xfrm>
                <a:off x="6989325" y="1865800"/>
                <a:ext cx="818925" cy="117300"/>
              </a:xfrm>
              <a:custGeom>
                <a:avLst/>
                <a:gdLst/>
                <a:ahLst/>
                <a:cxnLst/>
                <a:rect l="l" t="t" r="r" b="b"/>
                <a:pathLst>
                  <a:path w="32757" h="4692" extrusionOk="0">
                    <a:moveTo>
                      <a:pt x="0" y="1"/>
                    </a:moveTo>
                    <a:lnTo>
                      <a:pt x="0" y="4692"/>
                    </a:lnTo>
                    <a:lnTo>
                      <a:pt x="30410" y="4692"/>
                    </a:lnTo>
                    <a:cubicBezTo>
                      <a:pt x="31706" y="4692"/>
                      <a:pt x="32757" y="3641"/>
                      <a:pt x="32757" y="2346"/>
                    </a:cubicBezTo>
                    <a:cubicBezTo>
                      <a:pt x="32757" y="1051"/>
                      <a:pt x="31706" y="1"/>
                      <a:pt x="3041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98" name="Google Shape;2398;p39"/>
              <p:cNvSpPr/>
              <p:nvPr/>
            </p:nvSpPr>
            <p:spPr>
              <a:xfrm>
                <a:off x="6989325" y="1887275"/>
                <a:ext cx="717300" cy="73375"/>
              </a:xfrm>
              <a:custGeom>
                <a:avLst/>
                <a:gdLst/>
                <a:ahLst/>
                <a:cxnLst/>
                <a:rect l="l" t="t" r="r" b="b"/>
                <a:pathLst>
                  <a:path w="28692" h="2935" extrusionOk="0">
                    <a:moveTo>
                      <a:pt x="141" y="0"/>
                    </a:moveTo>
                    <a:cubicBezTo>
                      <a:pt x="62" y="0"/>
                      <a:pt x="0" y="65"/>
                      <a:pt x="0" y="143"/>
                    </a:cubicBezTo>
                    <a:cubicBezTo>
                      <a:pt x="0" y="221"/>
                      <a:pt x="64" y="284"/>
                      <a:pt x="141" y="284"/>
                    </a:cubicBezTo>
                    <a:lnTo>
                      <a:pt x="28549" y="284"/>
                    </a:lnTo>
                    <a:cubicBezTo>
                      <a:pt x="28627" y="284"/>
                      <a:pt x="28692" y="220"/>
                      <a:pt x="28692" y="143"/>
                    </a:cubicBezTo>
                    <a:cubicBezTo>
                      <a:pt x="28692" y="64"/>
                      <a:pt x="28626" y="0"/>
                      <a:pt x="28549" y="0"/>
                    </a:cubicBezTo>
                    <a:close/>
                    <a:moveTo>
                      <a:pt x="141" y="884"/>
                    </a:moveTo>
                    <a:cubicBezTo>
                      <a:pt x="64" y="884"/>
                      <a:pt x="0" y="947"/>
                      <a:pt x="0" y="1026"/>
                    </a:cubicBezTo>
                    <a:cubicBezTo>
                      <a:pt x="0" y="1103"/>
                      <a:pt x="62" y="1168"/>
                      <a:pt x="141" y="1168"/>
                    </a:cubicBezTo>
                    <a:lnTo>
                      <a:pt x="20459" y="1168"/>
                    </a:lnTo>
                    <a:cubicBezTo>
                      <a:pt x="20537" y="1166"/>
                      <a:pt x="20600" y="1104"/>
                      <a:pt x="20600" y="1026"/>
                    </a:cubicBezTo>
                    <a:cubicBezTo>
                      <a:pt x="20600" y="949"/>
                      <a:pt x="20537" y="884"/>
                      <a:pt x="20458" y="884"/>
                    </a:cubicBezTo>
                    <a:close/>
                    <a:moveTo>
                      <a:pt x="141" y="1766"/>
                    </a:moveTo>
                    <a:cubicBezTo>
                      <a:pt x="64" y="1766"/>
                      <a:pt x="0" y="1829"/>
                      <a:pt x="0" y="1909"/>
                    </a:cubicBezTo>
                    <a:cubicBezTo>
                      <a:pt x="0" y="1986"/>
                      <a:pt x="62" y="2051"/>
                      <a:pt x="141" y="2051"/>
                    </a:cubicBezTo>
                    <a:lnTo>
                      <a:pt x="24085" y="2051"/>
                    </a:lnTo>
                    <a:cubicBezTo>
                      <a:pt x="24164" y="2051"/>
                      <a:pt x="24227" y="1988"/>
                      <a:pt x="24227" y="1909"/>
                    </a:cubicBezTo>
                    <a:cubicBezTo>
                      <a:pt x="24227" y="1832"/>
                      <a:pt x="24164" y="1766"/>
                      <a:pt x="24085" y="1766"/>
                    </a:cubicBezTo>
                    <a:close/>
                    <a:moveTo>
                      <a:pt x="141" y="2651"/>
                    </a:moveTo>
                    <a:cubicBezTo>
                      <a:pt x="64" y="2651"/>
                      <a:pt x="0" y="2714"/>
                      <a:pt x="0" y="2792"/>
                    </a:cubicBezTo>
                    <a:cubicBezTo>
                      <a:pt x="0" y="2870"/>
                      <a:pt x="62" y="2934"/>
                      <a:pt x="141" y="2934"/>
                    </a:cubicBezTo>
                    <a:lnTo>
                      <a:pt x="26328" y="2934"/>
                    </a:lnTo>
                    <a:cubicBezTo>
                      <a:pt x="26405" y="2934"/>
                      <a:pt x="26469" y="2870"/>
                      <a:pt x="26469" y="2792"/>
                    </a:cubicBezTo>
                    <a:cubicBezTo>
                      <a:pt x="26469" y="2715"/>
                      <a:pt x="26406" y="2651"/>
                      <a:pt x="26328" y="2651"/>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2399" name="Google Shape;2399;p39"/>
              <p:cNvSpPr/>
              <p:nvPr/>
            </p:nvSpPr>
            <p:spPr>
              <a:xfrm>
                <a:off x="7318650" y="1887300"/>
                <a:ext cx="112625" cy="85575"/>
              </a:xfrm>
              <a:custGeom>
                <a:avLst/>
                <a:gdLst/>
                <a:ahLst/>
                <a:cxnLst/>
                <a:rect l="l" t="t" r="r" b="b"/>
                <a:pathLst>
                  <a:path w="4505" h="3423" extrusionOk="0">
                    <a:moveTo>
                      <a:pt x="0" y="1"/>
                    </a:moveTo>
                    <a:lnTo>
                      <a:pt x="0" y="3422"/>
                    </a:lnTo>
                    <a:lnTo>
                      <a:pt x="1053" y="3064"/>
                    </a:lnTo>
                    <a:lnTo>
                      <a:pt x="2272" y="2650"/>
                    </a:lnTo>
                    <a:lnTo>
                      <a:pt x="3489" y="3071"/>
                    </a:lnTo>
                    <a:lnTo>
                      <a:pt x="4504" y="3422"/>
                    </a:lnTo>
                    <a:lnTo>
                      <a:pt x="450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00" name="Google Shape;2400;p39"/>
              <p:cNvSpPr/>
              <p:nvPr/>
            </p:nvSpPr>
            <p:spPr>
              <a:xfrm>
                <a:off x="7344950" y="1887300"/>
                <a:ext cx="60950" cy="76800"/>
              </a:xfrm>
              <a:custGeom>
                <a:avLst/>
                <a:gdLst/>
                <a:ahLst/>
                <a:cxnLst/>
                <a:rect l="l" t="t" r="r" b="b"/>
                <a:pathLst>
                  <a:path w="2438" h="3072" extrusionOk="0">
                    <a:moveTo>
                      <a:pt x="1" y="1"/>
                    </a:moveTo>
                    <a:lnTo>
                      <a:pt x="1" y="3064"/>
                    </a:lnTo>
                    <a:lnTo>
                      <a:pt x="1220" y="2650"/>
                    </a:lnTo>
                    <a:lnTo>
                      <a:pt x="2437" y="3071"/>
                    </a:lnTo>
                    <a:lnTo>
                      <a:pt x="2437"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grpSp>
        <p:nvGrpSpPr>
          <p:cNvPr id="2401" name="Google Shape;2401;p39"/>
          <p:cNvGrpSpPr/>
          <p:nvPr/>
        </p:nvGrpSpPr>
        <p:grpSpPr>
          <a:xfrm>
            <a:off x="-1132109" y="2020379"/>
            <a:ext cx="1556159" cy="2825859"/>
            <a:chOff x="4210037" y="1995248"/>
            <a:chExt cx="1556159" cy="2825858"/>
          </a:xfrm>
        </p:grpSpPr>
        <p:grpSp>
          <p:nvGrpSpPr>
            <p:cNvPr id="2403" name="Google Shape;2403;p39"/>
            <p:cNvGrpSpPr/>
            <p:nvPr/>
          </p:nvGrpSpPr>
          <p:grpSpPr>
            <a:xfrm rot="5400000">
              <a:off x="4573722" y="3628632"/>
              <a:ext cx="2078795" cy="306152"/>
              <a:chOff x="5178325" y="1049075"/>
              <a:chExt cx="928075" cy="136675"/>
            </a:xfrm>
          </p:grpSpPr>
          <p:sp>
            <p:nvSpPr>
              <p:cNvPr id="2404" name="Google Shape;2404;p39"/>
              <p:cNvSpPr/>
              <p:nvPr/>
            </p:nvSpPr>
            <p:spPr>
              <a:xfrm>
                <a:off x="5178325" y="1049075"/>
                <a:ext cx="928075" cy="136675"/>
              </a:xfrm>
              <a:custGeom>
                <a:avLst/>
                <a:gdLst/>
                <a:ahLst/>
                <a:cxnLst/>
                <a:rect l="l" t="t" r="r" b="b"/>
                <a:pathLst>
                  <a:path w="37123" h="5467" extrusionOk="0">
                    <a:moveTo>
                      <a:pt x="0" y="1"/>
                    </a:moveTo>
                    <a:lnTo>
                      <a:pt x="0" y="5466"/>
                    </a:lnTo>
                    <a:lnTo>
                      <a:pt x="37122" y="5466"/>
                    </a:lnTo>
                    <a:lnTo>
                      <a:pt x="3712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05" name="Google Shape;2405;p39"/>
              <p:cNvSpPr/>
              <p:nvPr/>
            </p:nvSpPr>
            <p:spPr>
              <a:xfrm>
                <a:off x="5342300" y="1076050"/>
                <a:ext cx="76350" cy="82675"/>
              </a:xfrm>
              <a:custGeom>
                <a:avLst/>
                <a:gdLst/>
                <a:ahLst/>
                <a:cxnLst/>
                <a:rect l="l" t="t" r="r" b="b"/>
                <a:pathLst>
                  <a:path w="3054" h="3307" extrusionOk="0">
                    <a:moveTo>
                      <a:pt x="298" y="1"/>
                    </a:moveTo>
                    <a:cubicBezTo>
                      <a:pt x="134" y="1"/>
                      <a:pt x="0" y="135"/>
                      <a:pt x="0" y="299"/>
                    </a:cubicBezTo>
                    <a:cubicBezTo>
                      <a:pt x="0" y="464"/>
                      <a:pt x="134" y="598"/>
                      <a:pt x="298" y="598"/>
                    </a:cubicBezTo>
                    <a:lnTo>
                      <a:pt x="2756" y="598"/>
                    </a:lnTo>
                    <a:cubicBezTo>
                      <a:pt x="2920" y="598"/>
                      <a:pt x="3054" y="464"/>
                      <a:pt x="3054" y="299"/>
                    </a:cubicBezTo>
                    <a:cubicBezTo>
                      <a:pt x="3054" y="135"/>
                      <a:pt x="2920" y="1"/>
                      <a:pt x="2756" y="1"/>
                    </a:cubicBezTo>
                    <a:close/>
                    <a:moveTo>
                      <a:pt x="298" y="1357"/>
                    </a:moveTo>
                    <a:cubicBezTo>
                      <a:pt x="134" y="1357"/>
                      <a:pt x="0" y="1491"/>
                      <a:pt x="0" y="1654"/>
                    </a:cubicBezTo>
                    <a:cubicBezTo>
                      <a:pt x="0" y="1819"/>
                      <a:pt x="134" y="1953"/>
                      <a:pt x="298" y="1953"/>
                    </a:cubicBezTo>
                    <a:lnTo>
                      <a:pt x="2756" y="1953"/>
                    </a:lnTo>
                    <a:cubicBezTo>
                      <a:pt x="2920" y="1952"/>
                      <a:pt x="3054" y="1819"/>
                      <a:pt x="3054" y="1654"/>
                    </a:cubicBezTo>
                    <a:cubicBezTo>
                      <a:pt x="3054" y="1491"/>
                      <a:pt x="2920" y="1357"/>
                      <a:pt x="2756" y="1357"/>
                    </a:cubicBezTo>
                    <a:close/>
                    <a:moveTo>
                      <a:pt x="298" y="2711"/>
                    </a:moveTo>
                    <a:cubicBezTo>
                      <a:pt x="134" y="2711"/>
                      <a:pt x="0" y="2845"/>
                      <a:pt x="0" y="3010"/>
                    </a:cubicBezTo>
                    <a:cubicBezTo>
                      <a:pt x="0" y="3173"/>
                      <a:pt x="134" y="3307"/>
                      <a:pt x="298" y="3307"/>
                    </a:cubicBezTo>
                    <a:lnTo>
                      <a:pt x="2756" y="3307"/>
                    </a:lnTo>
                    <a:cubicBezTo>
                      <a:pt x="2920" y="3307"/>
                      <a:pt x="3054" y="3173"/>
                      <a:pt x="3054" y="3010"/>
                    </a:cubicBezTo>
                    <a:cubicBezTo>
                      <a:pt x="3054" y="2845"/>
                      <a:pt x="2920" y="2711"/>
                      <a:pt x="2756" y="271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6" name="Google Shape;2406;p39"/>
              <p:cNvSpPr/>
              <p:nvPr/>
            </p:nvSpPr>
            <p:spPr>
              <a:xfrm>
                <a:off x="5478375" y="1071800"/>
                <a:ext cx="489975" cy="91225"/>
              </a:xfrm>
              <a:custGeom>
                <a:avLst/>
                <a:gdLst/>
                <a:ahLst/>
                <a:cxnLst/>
                <a:rect l="l" t="t" r="r" b="b"/>
                <a:pathLst>
                  <a:path w="19599" h="3649" extrusionOk="0">
                    <a:moveTo>
                      <a:pt x="86" y="1"/>
                    </a:moveTo>
                    <a:cubicBezTo>
                      <a:pt x="39" y="1"/>
                      <a:pt x="0" y="38"/>
                      <a:pt x="0" y="86"/>
                    </a:cubicBezTo>
                    <a:lnTo>
                      <a:pt x="0" y="3563"/>
                    </a:lnTo>
                    <a:cubicBezTo>
                      <a:pt x="0" y="3610"/>
                      <a:pt x="38" y="3648"/>
                      <a:pt x="86" y="3648"/>
                    </a:cubicBezTo>
                    <a:lnTo>
                      <a:pt x="19513" y="3648"/>
                    </a:lnTo>
                    <a:cubicBezTo>
                      <a:pt x="19560" y="3648"/>
                      <a:pt x="19599" y="3611"/>
                      <a:pt x="19599" y="3563"/>
                    </a:cubicBezTo>
                    <a:lnTo>
                      <a:pt x="19599" y="86"/>
                    </a:lnTo>
                    <a:cubicBezTo>
                      <a:pt x="19598" y="38"/>
                      <a:pt x="19560" y="1"/>
                      <a:pt x="19511"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7" name="Google Shape;2407;p39"/>
              <p:cNvSpPr/>
              <p:nvPr/>
            </p:nvSpPr>
            <p:spPr>
              <a:xfrm>
                <a:off x="5196125" y="1061025"/>
                <a:ext cx="94700" cy="112800"/>
              </a:xfrm>
              <a:custGeom>
                <a:avLst/>
                <a:gdLst/>
                <a:ahLst/>
                <a:cxnLst/>
                <a:rect l="l" t="t" r="r" b="b"/>
                <a:pathLst>
                  <a:path w="3788" h="4512" extrusionOk="0">
                    <a:moveTo>
                      <a:pt x="1788" y="671"/>
                    </a:moveTo>
                    <a:cubicBezTo>
                      <a:pt x="1793" y="671"/>
                      <a:pt x="1798" y="671"/>
                      <a:pt x="1803" y="671"/>
                    </a:cubicBezTo>
                    <a:cubicBezTo>
                      <a:pt x="1893" y="682"/>
                      <a:pt x="1972" y="737"/>
                      <a:pt x="2016" y="820"/>
                    </a:cubicBezTo>
                    <a:cubicBezTo>
                      <a:pt x="2060" y="902"/>
                      <a:pt x="2060" y="1001"/>
                      <a:pt x="2015" y="1084"/>
                    </a:cubicBezTo>
                    <a:cubicBezTo>
                      <a:pt x="1985" y="1141"/>
                      <a:pt x="1946" y="1175"/>
                      <a:pt x="1899" y="1188"/>
                    </a:cubicBezTo>
                    <a:cubicBezTo>
                      <a:pt x="1886" y="1192"/>
                      <a:pt x="1872" y="1193"/>
                      <a:pt x="1857" y="1193"/>
                    </a:cubicBezTo>
                    <a:cubicBezTo>
                      <a:pt x="1809" y="1193"/>
                      <a:pt x="1754" y="1175"/>
                      <a:pt x="1699" y="1141"/>
                    </a:cubicBezTo>
                    <a:cubicBezTo>
                      <a:pt x="1624" y="1094"/>
                      <a:pt x="1582" y="1006"/>
                      <a:pt x="1585" y="905"/>
                    </a:cubicBezTo>
                    <a:cubicBezTo>
                      <a:pt x="1589" y="809"/>
                      <a:pt x="1635" y="725"/>
                      <a:pt x="1700" y="691"/>
                    </a:cubicBezTo>
                    <a:cubicBezTo>
                      <a:pt x="1727" y="677"/>
                      <a:pt x="1756" y="671"/>
                      <a:pt x="1788" y="671"/>
                    </a:cubicBezTo>
                    <a:close/>
                    <a:moveTo>
                      <a:pt x="1780" y="533"/>
                    </a:moveTo>
                    <a:cubicBezTo>
                      <a:pt x="1728" y="533"/>
                      <a:pt x="1680" y="545"/>
                      <a:pt x="1636" y="569"/>
                    </a:cubicBezTo>
                    <a:cubicBezTo>
                      <a:pt x="1525" y="628"/>
                      <a:pt x="1453" y="755"/>
                      <a:pt x="1448" y="900"/>
                    </a:cubicBezTo>
                    <a:cubicBezTo>
                      <a:pt x="1441" y="1051"/>
                      <a:pt x="1509" y="1186"/>
                      <a:pt x="1626" y="1260"/>
                    </a:cubicBezTo>
                    <a:cubicBezTo>
                      <a:pt x="1702" y="1308"/>
                      <a:pt x="1783" y="1334"/>
                      <a:pt x="1858" y="1334"/>
                    </a:cubicBezTo>
                    <a:cubicBezTo>
                      <a:pt x="1884" y="1334"/>
                      <a:pt x="1911" y="1330"/>
                      <a:pt x="1937" y="1324"/>
                    </a:cubicBezTo>
                    <a:cubicBezTo>
                      <a:pt x="2021" y="1301"/>
                      <a:pt x="2091" y="1242"/>
                      <a:pt x="2139" y="1152"/>
                    </a:cubicBezTo>
                    <a:cubicBezTo>
                      <a:pt x="2205" y="1025"/>
                      <a:pt x="2205" y="881"/>
                      <a:pt x="2140" y="757"/>
                    </a:cubicBezTo>
                    <a:cubicBezTo>
                      <a:pt x="2076" y="634"/>
                      <a:pt x="1957" y="552"/>
                      <a:pt x="1822" y="536"/>
                    </a:cubicBezTo>
                    <a:cubicBezTo>
                      <a:pt x="1808" y="534"/>
                      <a:pt x="1794" y="533"/>
                      <a:pt x="1780" y="533"/>
                    </a:cubicBezTo>
                    <a:close/>
                    <a:moveTo>
                      <a:pt x="1758" y="1697"/>
                    </a:moveTo>
                    <a:cubicBezTo>
                      <a:pt x="1837" y="1697"/>
                      <a:pt x="1917" y="1712"/>
                      <a:pt x="1991" y="1737"/>
                    </a:cubicBezTo>
                    <a:cubicBezTo>
                      <a:pt x="2127" y="1783"/>
                      <a:pt x="2240" y="1889"/>
                      <a:pt x="2310" y="2035"/>
                    </a:cubicBezTo>
                    <a:cubicBezTo>
                      <a:pt x="2390" y="2206"/>
                      <a:pt x="2401" y="2410"/>
                      <a:pt x="2337" y="2581"/>
                    </a:cubicBezTo>
                    <a:cubicBezTo>
                      <a:pt x="2278" y="2737"/>
                      <a:pt x="2141" y="2825"/>
                      <a:pt x="1931" y="2842"/>
                    </a:cubicBezTo>
                    <a:cubicBezTo>
                      <a:pt x="1913" y="2843"/>
                      <a:pt x="1896" y="2844"/>
                      <a:pt x="1878" y="2844"/>
                    </a:cubicBezTo>
                    <a:cubicBezTo>
                      <a:pt x="1654" y="2844"/>
                      <a:pt x="1465" y="2735"/>
                      <a:pt x="1326" y="2525"/>
                    </a:cubicBezTo>
                    <a:cubicBezTo>
                      <a:pt x="1291" y="2468"/>
                      <a:pt x="1255" y="2411"/>
                      <a:pt x="1256" y="2258"/>
                    </a:cubicBezTo>
                    <a:cubicBezTo>
                      <a:pt x="1256" y="2146"/>
                      <a:pt x="1264" y="2066"/>
                      <a:pt x="1303" y="1983"/>
                    </a:cubicBezTo>
                    <a:cubicBezTo>
                      <a:pt x="1401" y="1773"/>
                      <a:pt x="1578" y="1697"/>
                      <a:pt x="1758" y="1697"/>
                    </a:cubicBezTo>
                    <a:close/>
                    <a:moveTo>
                      <a:pt x="1756" y="1558"/>
                    </a:moveTo>
                    <a:cubicBezTo>
                      <a:pt x="1499" y="1558"/>
                      <a:pt x="1285" y="1688"/>
                      <a:pt x="1174" y="1924"/>
                    </a:cubicBezTo>
                    <a:cubicBezTo>
                      <a:pt x="1121" y="2042"/>
                      <a:pt x="1116" y="2153"/>
                      <a:pt x="1116" y="2258"/>
                    </a:cubicBezTo>
                    <a:cubicBezTo>
                      <a:pt x="1116" y="2436"/>
                      <a:pt x="1157" y="2518"/>
                      <a:pt x="1208" y="2598"/>
                    </a:cubicBezTo>
                    <a:lnTo>
                      <a:pt x="1209" y="2600"/>
                    </a:lnTo>
                    <a:cubicBezTo>
                      <a:pt x="1373" y="2848"/>
                      <a:pt x="1606" y="2982"/>
                      <a:pt x="1876" y="2982"/>
                    </a:cubicBezTo>
                    <a:cubicBezTo>
                      <a:pt x="1897" y="2982"/>
                      <a:pt x="1920" y="2982"/>
                      <a:pt x="1943" y="2980"/>
                    </a:cubicBezTo>
                    <a:cubicBezTo>
                      <a:pt x="2206" y="2958"/>
                      <a:pt x="2388" y="2836"/>
                      <a:pt x="2466" y="2629"/>
                    </a:cubicBezTo>
                    <a:cubicBezTo>
                      <a:pt x="2543" y="2420"/>
                      <a:pt x="2532" y="2183"/>
                      <a:pt x="2434" y="1975"/>
                    </a:cubicBezTo>
                    <a:cubicBezTo>
                      <a:pt x="2347" y="1793"/>
                      <a:pt x="2205" y="1662"/>
                      <a:pt x="2034" y="1605"/>
                    </a:cubicBezTo>
                    <a:cubicBezTo>
                      <a:pt x="1938" y="1573"/>
                      <a:pt x="1844" y="1558"/>
                      <a:pt x="1756" y="1558"/>
                    </a:cubicBezTo>
                    <a:close/>
                    <a:moveTo>
                      <a:pt x="1856" y="3308"/>
                    </a:moveTo>
                    <a:cubicBezTo>
                      <a:pt x="1872" y="3308"/>
                      <a:pt x="1887" y="3309"/>
                      <a:pt x="1900" y="3312"/>
                    </a:cubicBezTo>
                    <a:cubicBezTo>
                      <a:pt x="1947" y="3324"/>
                      <a:pt x="1986" y="3358"/>
                      <a:pt x="2016" y="3415"/>
                    </a:cubicBezTo>
                    <a:cubicBezTo>
                      <a:pt x="2061" y="3500"/>
                      <a:pt x="2061" y="3597"/>
                      <a:pt x="2017" y="3679"/>
                    </a:cubicBezTo>
                    <a:cubicBezTo>
                      <a:pt x="1973" y="3763"/>
                      <a:pt x="1894" y="3817"/>
                      <a:pt x="1804" y="3828"/>
                    </a:cubicBezTo>
                    <a:cubicBezTo>
                      <a:pt x="1795" y="3829"/>
                      <a:pt x="1786" y="3830"/>
                      <a:pt x="1778" y="3830"/>
                    </a:cubicBezTo>
                    <a:cubicBezTo>
                      <a:pt x="1750" y="3830"/>
                      <a:pt x="1724" y="3823"/>
                      <a:pt x="1700" y="3811"/>
                    </a:cubicBezTo>
                    <a:cubicBezTo>
                      <a:pt x="1633" y="3775"/>
                      <a:pt x="1589" y="3692"/>
                      <a:pt x="1585" y="3597"/>
                    </a:cubicBezTo>
                    <a:cubicBezTo>
                      <a:pt x="1582" y="3496"/>
                      <a:pt x="1624" y="3407"/>
                      <a:pt x="1699" y="3360"/>
                    </a:cubicBezTo>
                    <a:cubicBezTo>
                      <a:pt x="1754" y="3325"/>
                      <a:pt x="1808" y="3308"/>
                      <a:pt x="1856" y="3308"/>
                    </a:cubicBezTo>
                    <a:close/>
                    <a:moveTo>
                      <a:pt x="1857" y="3168"/>
                    </a:moveTo>
                    <a:cubicBezTo>
                      <a:pt x="1783" y="3168"/>
                      <a:pt x="1703" y="3193"/>
                      <a:pt x="1625" y="3243"/>
                    </a:cubicBezTo>
                    <a:cubicBezTo>
                      <a:pt x="1508" y="3317"/>
                      <a:pt x="1440" y="3451"/>
                      <a:pt x="1446" y="3602"/>
                    </a:cubicBezTo>
                    <a:cubicBezTo>
                      <a:pt x="1451" y="3748"/>
                      <a:pt x="1524" y="3875"/>
                      <a:pt x="1635" y="3934"/>
                    </a:cubicBezTo>
                    <a:cubicBezTo>
                      <a:pt x="1680" y="3958"/>
                      <a:pt x="1728" y="3970"/>
                      <a:pt x="1781" y="3970"/>
                    </a:cubicBezTo>
                    <a:cubicBezTo>
                      <a:pt x="1793" y="3970"/>
                      <a:pt x="1807" y="3970"/>
                      <a:pt x="1820" y="3967"/>
                    </a:cubicBezTo>
                    <a:cubicBezTo>
                      <a:pt x="1956" y="3951"/>
                      <a:pt x="2075" y="3868"/>
                      <a:pt x="2140" y="3745"/>
                    </a:cubicBezTo>
                    <a:cubicBezTo>
                      <a:pt x="2205" y="3621"/>
                      <a:pt x="2205" y="3476"/>
                      <a:pt x="2139" y="3351"/>
                    </a:cubicBezTo>
                    <a:cubicBezTo>
                      <a:pt x="2091" y="3260"/>
                      <a:pt x="2021" y="3201"/>
                      <a:pt x="1937" y="3179"/>
                    </a:cubicBezTo>
                    <a:cubicBezTo>
                      <a:pt x="1911" y="3172"/>
                      <a:pt x="1884" y="3168"/>
                      <a:pt x="1857" y="3168"/>
                    </a:cubicBezTo>
                    <a:close/>
                    <a:moveTo>
                      <a:pt x="2792" y="140"/>
                    </a:moveTo>
                    <a:cubicBezTo>
                      <a:pt x="2854" y="582"/>
                      <a:pt x="3205" y="934"/>
                      <a:pt x="3648" y="996"/>
                    </a:cubicBezTo>
                    <a:lnTo>
                      <a:pt x="3648" y="3517"/>
                    </a:lnTo>
                    <a:cubicBezTo>
                      <a:pt x="3205" y="3579"/>
                      <a:pt x="2854" y="3929"/>
                      <a:pt x="2792" y="4372"/>
                    </a:cubicBezTo>
                    <a:lnTo>
                      <a:pt x="995" y="4372"/>
                    </a:lnTo>
                    <a:cubicBezTo>
                      <a:pt x="934" y="3929"/>
                      <a:pt x="583" y="3579"/>
                      <a:pt x="140" y="3517"/>
                    </a:cubicBezTo>
                    <a:lnTo>
                      <a:pt x="140" y="996"/>
                    </a:lnTo>
                    <a:cubicBezTo>
                      <a:pt x="583" y="934"/>
                      <a:pt x="934" y="582"/>
                      <a:pt x="995"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09" y="865"/>
                      <a:pt x="2922" y="478"/>
                      <a:pt x="29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8" name="Google Shape;2408;p39"/>
              <p:cNvSpPr/>
              <p:nvPr/>
            </p:nvSpPr>
            <p:spPr>
              <a:xfrm>
                <a:off x="5992925" y="1061025"/>
                <a:ext cx="94700" cy="112800"/>
              </a:xfrm>
              <a:custGeom>
                <a:avLst/>
                <a:gdLst/>
                <a:ahLst/>
                <a:cxnLst/>
                <a:rect l="l" t="t" r="r" b="b"/>
                <a:pathLst>
                  <a:path w="3788" h="4512" extrusionOk="0">
                    <a:moveTo>
                      <a:pt x="1783" y="670"/>
                    </a:moveTo>
                    <a:cubicBezTo>
                      <a:pt x="1790" y="670"/>
                      <a:pt x="1796" y="671"/>
                      <a:pt x="1803" y="671"/>
                    </a:cubicBezTo>
                    <a:cubicBezTo>
                      <a:pt x="1893" y="682"/>
                      <a:pt x="1971" y="737"/>
                      <a:pt x="2016" y="820"/>
                    </a:cubicBezTo>
                    <a:cubicBezTo>
                      <a:pt x="2060" y="902"/>
                      <a:pt x="2060" y="1001"/>
                      <a:pt x="2014" y="1084"/>
                    </a:cubicBezTo>
                    <a:cubicBezTo>
                      <a:pt x="1985" y="1141"/>
                      <a:pt x="1947" y="1175"/>
                      <a:pt x="1899" y="1188"/>
                    </a:cubicBezTo>
                    <a:cubicBezTo>
                      <a:pt x="1886" y="1192"/>
                      <a:pt x="1872" y="1193"/>
                      <a:pt x="1857" y="1193"/>
                    </a:cubicBezTo>
                    <a:cubicBezTo>
                      <a:pt x="1809" y="1193"/>
                      <a:pt x="1754" y="1175"/>
                      <a:pt x="1698" y="1141"/>
                    </a:cubicBezTo>
                    <a:cubicBezTo>
                      <a:pt x="1624" y="1094"/>
                      <a:pt x="1581" y="1006"/>
                      <a:pt x="1585" y="905"/>
                    </a:cubicBezTo>
                    <a:cubicBezTo>
                      <a:pt x="1589" y="809"/>
                      <a:pt x="1634" y="725"/>
                      <a:pt x="1701" y="691"/>
                    </a:cubicBezTo>
                    <a:cubicBezTo>
                      <a:pt x="1727" y="678"/>
                      <a:pt x="1754" y="670"/>
                      <a:pt x="1783" y="670"/>
                    </a:cubicBezTo>
                    <a:close/>
                    <a:moveTo>
                      <a:pt x="1780" y="533"/>
                    </a:moveTo>
                    <a:cubicBezTo>
                      <a:pt x="1729" y="533"/>
                      <a:pt x="1680" y="545"/>
                      <a:pt x="1636" y="569"/>
                    </a:cubicBezTo>
                    <a:cubicBezTo>
                      <a:pt x="1525" y="628"/>
                      <a:pt x="1452" y="755"/>
                      <a:pt x="1447" y="900"/>
                    </a:cubicBezTo>
                    <a:cubicBezTo>
                      <a:pt x="1442" y="1051"/>
                      <a:pt x="1509" y="1186"/>
                      <a:pt x="1627" y="1260"/>
                    </a:cubicBezTo>
                    <a:cubicBezTo>
                      <a:pt x="1703" y="1308"/>
                      <a:pt x="1783" y="1334"/>
                      <a:pt x="1858" y="1334"/>
                    </a:cubicBezTo>
                    <a:cubicBezTo>
                      <a:pt x="1886" y="1334"/>
                      <a:pt x="1912" y="1330"/>
                      <a:pt x="1937" y="1324"/>
                    </a:cubicBezTo>
                    <a:cubicBezTo>
                      <a:pt x="2021" y="1301"/>
                      <a:pt x="2090" y="1242"/>
                      <a:pt x="2138" y="1152"/>
                    </a:cubicBezTo>
                    <a:cubicBezTo>
                      <a:pt x="2205" y="1025"/>
                      <a:pt x="2205" y="881"/>
                      <a:pt x="2140" y="757"/>
                    </a:cubicBezTo>
                    <a:cubicBezTo>
                      <a:pt x="2076" y="634"/>
                      <a:pt x="1957" y="552"/>
                      <a:pt x="1821" y="536"/>
                    </a:cubicBezTo>
                    <a:cubicBezTo>
                      <a:pt x="1807" y="534"/>
                      <a:pt x="1793" y="533"/>
                      <a:pt x="1780" y="533"/>
                    </a:cubicBezTo>
                    <a:close/>
                    <a:moveTo>
                      <a:pt x="1759" y="1697"/>
                    </a:moveTo>
                    <a:cubicBezTo>
                      <a:pt x="1839" y="1697"/>
                      <a:pt x="1919" y="1712"/>
                      <a:pt x="1993" y="1737"/>
                    </a:cubicBezTo>
                    <a:cubicBezTo>
                      <a:pt x="2127" y="1783"/>
                      <a:pt x="2242" y="1889"/>
                      <a:pt x="2311" y="2035"/>
                    </a:cubicBezTo>
                    <a:cubicBezTo>
                      <a:pt x="2391" y="2206"/>
                      <a:pt x="2402" y="2410"/>
                      <a:pt x="2338" y="2581"/>
                    </a:cubicBezTo>
                    <a:cubicBezTo>
                      <a:pt x="2279" y="2736"/>
                      <a:pt x="2142" y="2825"/>
                      <a:pt x="1933" y="2842"/>
                    </a:cubicBezTo>
                    <a:cubicBezTo>
                      <a:pt x="1915" y="2843"/>
                      <a:pt x="1897" y="2844"/>
                      <a:pt x="1880" y="2844"/>
                    </a:cubicBezTo>
                    <a:cubicBezTo>
                      <a:pt x="1656" y="2844"/>
                      <a:pt x="1466" y="2735"/>
                      <a:pt x="1327" y="2525"/>
                    </a:cubicBezTo>
                    <a:cubicBezTo>
                      <a:pt x="1292" y="2468"/>
                      <a:pt x="1256" y="2411"/>
                      <a:pt x="1258" y="2258"/>
                    </a:cubicBezTo>
                    <a:cubicBezTo>
                      <a:pt x="1258" y="2146"/>
                      <a:pt x="1265" y="2066"/>
                      <a:pt x="1305" y="1983"/>
                    </a:cubicBezTo>
                    <a:cubicBezTo>
                      <a:pt x="1403" y="1773"/>
                      <a:pt x="1580" y="1697"/>
                      <a:pt x="1759" y="1697"/>
                    </a:cubicBezTo>
                    <a:close/>
                    <a:moveTo>
                      <a:pt x="1756" y="1558"/>
                    </a:moveTo>
                    <a:cubicBezTo>
                      <a:pt x="1500" y="1558"/>
                      <a:pt x="1285" y="1688"/>
                      <a:pt x="1174" y="1924"/>
                    </a:cubicBezTo>
                    <a:cubicBezTo>
                      <a:pt x="1120" y="2042"/>
                      <a:pt x="1115" y="2153"/>
                      <a:pt x="1115" y="2258"/>
                    </a:cubicBezTo>
                    <a:cubicBezTo>
                      <a:pt x="1115" y="2436"/>
                      <a:pt x="1157" y="2518"/>
                      <a:pt x="1209" y="2598"/>
                    </a:cubicBezTo>
                    <a:lnTo>
                      <a:pt x="1210" y="2600"/>
                    </a:lnTo>
                    <a:cubicBezTo>
                      <a:pt x="1372" y="2848"/>
                      <a:pt x="1606" y="2982"/>
                      <a:pt x="1875" y="2982"/>
                    </a:cubicBezTo>
                    <a:cubicBezTo>
                      <a:pt x="1897" y="2982"/>
                      <a:pt x="1921" y="2982"/>
                      <a:pt x="1943" y="2980"/>
                    </a:cubicBezTo>
                    <a:cubicBezTo>
                      <a:pt x="2206" y="2958"/>
                      <a:pt x="2388" y="2836"/>
                      <a:pt x="2466" y="2629"/>
                    </a:cubicBezTo>
                    <a:cubicBezTo>
                      <a:pt x="2543" y="2420"/>
                      <a:pt x="2533" y="2183"/>
                      <a:pt x="2434" y="1975"/>
                    </a:cubicBezTo>
                    <a:cubicBezTo>
                      <a:pt x="2348" y="1793"/>
                      <a:pt x="2205" y="1662"/>
                      <a:pt x="2034" y="1605"/>
                    </a:cubicBezTo>
                    <a:cubicBezTo>
                      <a:pt x="1938" y="1573"/>
                      <a:pt x="1845" y="1558"/>
                      <a:pt x="1756" y="1558"/>
                    </a:cubicBezTo>
                    <a:close/>
                    <a:moveTo>
                      <a:pt x="1858" y="3308"/>
                    </a:moveTo>
                    <a:cubicBezTo>
                      <a:pt x="1873" y="3308"/>
                      <a:pt x="1888" y="3309"/>
                      <a:pt x="1903" y="3312"/>
                    </a:cubicBezTo>
                    <a:cubicBezTo>
                      <a:pt x="1950" y="3324"/>
                      <a:pt x="1988" y="3358"/>
                      <a:pt x="2018" y="3415"/>
                    </a:cubicBezTo>
                    <a:cubicBezTo>
                      <a:pt x="2063" y="3500"/>
                      <a:pt x="2063" y="3597"/>
                      <a:pt x="2019" y="3679"/>
                    </a:cubicBezTo>
                    <a:cubicBezTo>
                      <a:pt x="1975" y="3763"/>
                      <a:pt x="1896" y="3817"/>
                      <a:pt x="1807" y="3828"/>
                    </a:cubicBezTo>
                    <a:cubicBezTo>
                      <a:pt x="1798" y="3829"/>
                      <a:pt x="1789" y="3830"/>
                      <a:pt x="1780" y="3830"/>
                    </a:cubicBezTo>
                    <a:cubicBezTo>
                      <a:pt x="1751" y="3830"/>
                      <a:pt x="1725" y="3823"/>
                      <a:pt x="1702" y="3811"/>
                    </a:cubicBezTo>
                    <a:cubicBezTo>
                      <a:pt x="1634" y="3775"/>
                      <a:pt x="1590" y="3692"/>
                      <a:pt x="1586" y="3597"/>
                    </a:cubicBezTo>
                    <a:cubicBezTo>
                      <a:pt x="1583" y="3496"/>
                      <a:pt x="1626" y="3407"/>
                      <a:pt x="1701" y="3360"/>
                    </a:cubicBezTo>
                    <a:cubicBezTo>
                      <a:pt x="1755" y="3325"/>
                      <a:pt x="1810" y="3308"/>
                      <a:pt x="1858" y="3308"/>
                    </a:cubicBezTo>
                    <a:close/>
                    <a:moveTo>
                      <a:pt x="1857" y="3168"/>
                    </a:moveTo>
                    <a:cubicBezTo>
                      <a:pt x="1782" y="3168"/>
                      <a:pt x="1702" y="3193"/>
                      <a:pt x="1626" y="3243"/>
                    </a:cubicBezTo>
                    <a:cubicBezTo>
                      <a:pt x="1508" y="3317"/>
                      <a:pt x="1441" y="3451"/>
                      <a:pt x="1446" y="3602"/>
                    </a:cubicBezTo>
                    <a:cubicBezTo>
                      <a:pt x="1451" y="3748"/>
                      <a:pt x="1524" y="3875"/>
                      <a:pt x="1634" y="3934"/>
                    </a:cubicBezTo>
                    <a:cubicBezTo>
                      <a:pt x="1680" y="3958"/>
                      <a:pt x="1728" y="3970"/>
                      <a:pt x="1781" y="3970"/>
                    </a:cubicBezTo>
                    <a:cubicBezTo>
                      <a:pt x="1794" y="3970"/>
                      <a:pt x="1809" y="3970"/>
                      <a:pt x="1820" y="3967"/>
                    </a:cubicBezTo>
                    <a:cubicBezTo>
                      <a:pt x="1955" y="3951"/>
                      <a:pt x="2075" y="3868"/>
                      <a:pt x="2140" y="3745"/>
                    </a:cubicBezTo>
                    <a:cubicBezTo>
                      <a:pt x="2205" y="3621"/>
                      <a:pt x="2205" y="3476"/>
                      <a:pt x="2138" y="3351"/>
                    </a:cubicBezTo>
                    <a:cubicBezTo>
                      <a:pt x="2090" y="3260"/>
                      <a:pt x="2020" y="3201"/>
                      <a:pt x="1937" y="3179"/>
                    </a:cubicBezTo>
                    <a:cubicBezTo>
                      <a:pt x="1911" y="3172"/>
                      <a:pt x="1885" y="3168"/>
                      <a:pt x="1857" y="3168"/>
                    </a:cubicBezTo>
                    <a:close/>
                    <a:moveTo>
                      <a:pt x="2794" y="140"/>
                    </a:moveTo>
                    <a:cubicBezTo>
                      <a:pt x="2856" y="582"/>
                      <a:pt x="3206" y="934"/>
                      <a:pt x="3649" y="996"/>
                    </a:cubicBezTo>
                    <a:lnTo>
                      <a:pt x="3649" y="3517"/>
                    </a:lnTo>
                    <a:cubicBezTo>
                      <a:pt x="3206" y="3579"/>
                      <a:pt x="2856" y="3929"/>
                      <a:pt x="2794" y="4372"/>
                    </a:cubicBezTo>
                    <a:lnTo>
                      <a:pt x="997" y="4372"/>
                    </a:lnTo>
                    <a:cubicBezTo>
                      <a:pt x="935" y="3929"/>
                      <a:pt x="584" y="3579"/>
                      <a:pt x="141" y="3517"/>
                    </a:cubicBezTo>
                    <a:lnTo>
                      <a:pt x="141" y="996"/>
                    </a:lnTo>
                    <a:cubicBezTo>
                      <a:pt x="584" y="934"/>
                      <a:pt x="935" y="582"/>
                      <a:pt x="997"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10" y="865"/>
                      <a:pt x="2922" y="478"/>
                      <a:pt x="29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9" name="Google Shape;2409;p39"/>
              <p:cNvSpPr/>
              <p:nvPr/>
            </p:nvSpPr>
            <p:spPr>
              <a:xfrm>
                <a:off x="5503450" y="1085350"/>
                <a:ext cx="432575" cy="64875"/>
              </a:xfrm>
              <a:custGeom>
                <a:avLst/>
                <a:gdLst/>
                <a:ahLst/>
                <a:cxnLst/>
                <a:rect l="l" t="t" r="r" b="b"/>
                <a:pathLst>
                  <a:path w="17303" h="2595" extrusionOk="0">
                    <a:moveTo>
                      <a:pt x="1632" y="1"/>
                    </a:moveTo>
                    <a:cubicBezTo>
                      <a:pt x="1238" y="1"/>
                      <a:pt x="860" y="189"/>
                      <a:pt x="632" y="640"/>
                    </a:cubicBezTo>
                    <a:cubicBezTo>
                      <a:pt x="1" y="1609"/>
                      <a:pt x="914" y="2594"/>
                      <a:pt x="1890" y="2594"/>
                    </a:cubicBezTo>
                    <a:cubicBezTo>
                      <a:pt x="1978" y="2594"/>
                      <a:pt x="2067" y="2586"/>
                      <a:pt x="2156" y="2569"/>
                    </a:cubicBezTo>
                    <a:cubicBezTo>
                      <a:pt x="2924" y="2422"/>
                      <a:pt x="3382" y="1723"/>
                      <a:pt x="3057" y="967"/>
                    </a:cubicBezTo>
                    <a:cubicBezTo>
                      <a:pt x="2812" y="396"/>
                      <a:pt x="2204" y="1"/>
                      <a:pt x="1632" y="1"/>
                    </a:cubicBezTo>
                    <a:close/>
                    <a:moveTo>
                      <a:pt x="6303" y="1"/>
                    </a:moveTo>
                    <a:cubicBezTo>
                      <a:pt x="5908" y="1"/>
                      <a:pt x="5531" y="189"/>
                      <a:pt x="5303" y="640"/>
                    </a:cubicBezTo>
                    <a:cubicBezTo>
                      <a:pt x="4674" y="1610"/>
                      <a:pt x="5585" y="2594"/>
                      <a:pt x="6561" y="2594"/>
                    </a:cubicBezTo>
                    <a:cubicBezTo>
                      <a:pt x="6649" y="2594"/>
                      <a:pt x="6738" y="2586"/>
                      <a:pt x="6826" y="2569"/>
                    </a:cubicBezTo>
                    <a:cubicBezTo>
                      <a:pt x="7595" y="2422"/>
                      <a:pt x="8053" y="1723"/>
                      <a:pt x="7729" y="967"/>
                    </a:cubicBezTo>
                    <a:cubicBezTo>
                      <a:pt x="7483" y="396"/>
                      <a:pt x="6875" y="1"/>
                      <a:pt x="6303" y="1"/>
                    </a:cubicBezTo>
                    <a:close/>
                    <a:moveTo>
                      <a:pt x="10634" y="1"/>
                    </a:moveTo>
                    <a:cubicBezTo>
                      <a:pt x="10240" y="1"/>
                      <a:pt x="9862" y="189"/>
                      <a:pt x="9634" y="640"/>
                    </a:cubicBezTo>
                    <a:cubicBezTo>
                      <a:pt x="9004" y="1610"/>
                      <a:pt x="9915" y="2594"/>
                      <a:pt x="10892" y="2594"/>
                    </a:cubicBezTo>
                    <a:cubicBezTo>
                      <a:pt x="10980" y="2594"/>
                      <a:pt x="11069" y="2586"/>
                      <a:pt x="11157" y="2569"/>
                    </a:cubicBezTo>
                    <a:cubicBezTo>
                      <a:pt x="11926" y="2422"/>
                      <a:pt x="12384" y="1723"/>
                      <a:pt x="12060" y="967"/>
                    </a:cubicBezTo>
                    <a:cubicBezTo>
                      <a:pt x="11814" y="396"/>
                      <a:pt x="11206" y="1"/>
                      <a:pt x="10634" y="1"/>
                    </a:cubicBezTo>
                    <a:close/>
                    <a:moveTo>
                      <a:pt x="15552" y="1"/>
                    </a:moveTo>
                    <a:cubicBezTo>
                      <a:pt x="15158" y="1"/>
                      <a:pt x="14781" y="189"/>
                      <a:pt x="14553" y="640"/>
                    </a:cubicBezTo>
                    <a:cubicBezTo>
                      <a:pt x="13922" y="1610"/>
                      <a:pt x="14833" y="2594"/>
                      <a:pt x="15809" y="2594"/>
                    </a:cubicBezTo>
                    <a:cubicBezTo>
                      <a:pt x="15898" y="2594"/>
                      <a:pt x="15987" y="2586"/>
                      <a:pt x="16075" y="2569"/>
                    </a:cubicBezTo>
                    <a:cubicBezTo>
                      <a:pt x="16844" y="2422"/>
                      <a:pt x="17303" y="1723"/>
                      <a:pt x="16978" y="967"/>
                    </a:cubicBezTo>
                    <a:cubicBezTo>
                      <a:pt x="16731" y="396"/>
                      <a:pt x="16123" y="1"/>
                      <a:pt x="15552" y="1"/>
                    </a:cubicBez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grpSp>
        <p:grpSp>
          <p:nvGrpSpPr>
            <p:cNvPr id="2410" name="Google Shape;2410;p39"/>
            <p:cNvGrpSpPr/>
            <p:nvPr/>
          </p:nvGrpSpPr>
          <p:grpSpPr>
            <a:xfrm rot="-10378015">
              <a:off x="4210037" y="2336012"/>
              <a:ext cx="543925" cy="2461053"/>
              <a:chOff x="3416200" y="1908925"/>
              <a:chExt cx="291975" cy="1321075"/>
            </a:xfrm>
          </p:grpSpPr>
          <p:sp>
            <p:nvSpPr>
              <p:cNvPr id="2411" name="Google Shape;2411;p39"/>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12" name="Google Shape;2412;p39"/>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13" name="Google Shape;2413;p39"/>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4" name="Google Shape;2414;p39"/>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415" name="Google Shape;2415;p39"/>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6" name="Google Shape;2416;p39"/>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7" name="Google Shape;2417;p39"/>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8" name="Google Shape;2418;p39"/>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19" name="Google Shape;2419;p39"/>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20" name="Google Shape;2420;p39"/>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21" name="Google Shape;2421;p39"/>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22" name="Google Shape;2422;p39"/>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23" name="Google Shape;2423;p39"/>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424" name="Google Shape;2424;p39"/>
            <p:cNvGrpSpPr/>
            <p:nvPr/>
          </p:nvGrpSpPr>
          <p:grpSpPr>
            <a:xfrm rot="5400000">
              <a:off x="3856786" y="3399543"/>
              <a:ext cx="2469826" cy="373300"/>
              <a:chOff x="6899900" y="3128900"/>
              <a:chExt cx="1102650" cy="166652"/>
            </a:xfrm>
          </p:grpSpPr>
          <p:sp>
            <p:nvSpPr>
              <p:cNvPr id="2425" name="Google Shape;2425;p39"/>
              <p:cNvSpPr/>
              <p:nvPr/>
            </p:nvSpPr>
            <p:spPr>
              <a:xfrm>
                <a:off x="6899900" y="3129652"/>
                <a:ext cx="1102650" cy="165900"/>
              </a:xfrm>
              <a:custGeom>
                <a:avLst/>
                <a:gdLst/>
                <a:ahLst/>
                <a:cxnLst/>
                <a:rect l="l" t="t" r="r" b="b"/>
                <a:pathLst>
                  <a:path w="44106" h="6636" extrusionOk="0">
                    <a:moveTo>
                      <a:pt x="1" y="0"/>
                    </a:moveTo>
                    <a:lnTo>
                      <a:pt x="1" y="6636"/>
                    </a:lnTo>
                    <a:lnTo>
                      <a:pt x="44106" y="6636"/>
                    </a:lnTo>
                    <a:lnTo>
                      <a:pt x="4410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26" name="Google Shape;2426;p39"/>
              <p:cNvSpPr/>
              <p:nvPr/>
            </p:nvSpPr>
            <p:spPr>
              <a:xfrm>
                <a:off x="7825950" y="3129650"/>
                <a:ext cx="176600" cy="165900"/>
              </a:xfrm>
              <a:custGeom>
                <a:avLst/>
                <a:gdLst/>
                <a:ahLst/>
                <a:cxnLst/>
                <a:rect l="l" t="t" r="r" b="b"/>
                <a:pathLst>
                  <a:path w="7064" h="6636" extrusionOk="0">
                    <a:moveTo>
                      <a:pt x="0" y="0"/>
                    </a:moveTo>
                    <a:lnTo>
                      <a:pt x="0" y="6636"/>
                    </a:lnTo>
                    <a:lnTo>
                      <a:pt x="7064" y="6636"/>
                    </a:lnTo>
                    <a:lnTo>
                      <a:pt x="7064"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27" name="Google Shape;2427;p39"/>
              <p:cNvSpPr/>
              <p:nvPr/>
            </p:nvSpPr>
            <p:spPr>
              <a:xfrm>
                <a:off x="6899900" y="3129650"/>
                <a:ext cx="89175" cy="165900"/>
              </a:xfrm>
              <a:custGeom>
                <a:avLst/>
                <a:gdLst/>
                <a:ahLst/>
                <a:cxnLst/>
                <a:rect l="l" t="t" r="r" b="b"/>
                <a:pathLst>
                  <a:path w="3567" h="6636" extrusionOk="0">
                    <a:moveTo>
                      <a:pt x="1" y="0"/>
                    </a:moveTo>
                    <a:lnTo>
                      <a:pt x="1" y="6636"/>
                    </a:lnTo>
                    <a:lnTo>
                      <a:pt x="3567" y="6636"/>
                    </a:lnTo>
                    <a:lnTo>
                      <a:pt x="356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28" name="Google Shape;2428;p39"/>
              <p:cNvSpPr/>
              <p:nvPr/>
            </p:nvSpPr>
            <p:spPr>
              <a:xfrm>
                <a:off x="7688400" y="3128900"/>
                <a:ext cx="93800" cy="166625"/>
              </a:xfrm>
              <a:custGeom>
                <a:avLst/>
                <a:gdLst/>
                <a:ahLst/>
                <a:cxnLst/>
                <a:rect l="l" t="t" r="r" b="b"/>
                <a:pathLst>
                  <a:path w="3752" h="6665" extrusionOk="0">
                    <a:moveTo>
                      <a:pt x="0" y="0"/>
                    </a:moveTo>
                    <a:lnTo>
                      <a:pt x="0" y="6665"/>
                    </a:lnTo>
                    <a:lnTo>
                      <a:pt x="3751" y="6665"/>
                    </a:lnTo>
                    <a:lnTo>
                      <a:pt x="3751"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29" name="Google Shape;2429;p39"/>
              <p:cNvSpPr/>
              <p:nvPr/>
            </p:nvSpPr>
            <p:spPr>
              <a:xfrm>
                <a:off x="7698450" y="3128900"/>
                <a:ext cx="73950" cy="166650"/>
              </a:xfrm>
              <a:custGeom>
                <a:avLst/>
                <a:gdLst/>
                <a:ahLst/>
                <a:cxnLst/>
                <a:rect l="l" t="t" r="r" b="b"/>
                <a:pathLst>
                  <a:path w="2958" h="6666" extrusionOk="0">
                    <a:moveTo>
                      <a:pt x="852" y="0"/>
                    </a:moveTo>
                    <a:lnTo>
                      <a:pt x="852" y="6665"/>
                    </a:lnTo>
                    <a:lnTo>
                      <a:pt x="1253" y="6665"/>
                    </a:lnTo>
                    <a:lnTo>
                      <a:pt x="1253" y="0"/>
                    </a:lnTo>
                    <a:close/>
                    <a:moveTo>
                      <a:pt x="1705" y="0"/>
                    </a:moveTo>
                    <a:lnTo>
                      <a:pt x="1705" y="6665"/>
                    </a:lnTo>
                    <a:lnTo>
                      <a:pt x="2107" y="6665"/>
                    </a:lnTo>
                    <a:lnTo>
                      <a:pt x="2107" y="0"/>
                    </a:lnTo>
                    <a:close/>
                    <a:moveTo>
                      <a:pt x="2557" y="0"/>
                    </a:moveTo>
                    <a:lnTo>
                      <a:pt x="2557" y="6665"/>
                    </a:lnTo>
                    <a:lnTo>
                      <a:pt x="2958" y="6665"/>
                    </a:lnTo>
                    <a:lnTo>
                      <a:pt x="2958" y="0"/>
                    </a:lnTo>
                    <a:close/>
                    <a:moveTo>
                      <a:pt x="1" y="1"/>
                    </a:moveTo>
                    <a:lnTo>
                      <a:pt x="1" y="6666"/>
                    </a:lnTo>
                    <a:lnTo>
                      <a:pt x="402" y="6666"/>
                    </a:lnTo>
                    <a:lnTo>
                      <a:pt x="40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0" name="Google Shape;2430;p39"/>
              <p:cNvSpPr/>
              <p:nvPr/>
            </p:nvSpPr>
            <p:spPr>
              <a:xfrm>
                <a:off x="7180500" y="3158600"/>
                <a:ext cx="440300" cy="104000"/>
              </a:xfrm>
              <a:custGeom>
                <a:avLst/>
                <a:gdLst/>
                <a:ahLst/>
                <a:cxnLst/>
                <a:rect l="l" t="t" r="r" b="b"/>
                <a:pathLst>
                  <a:path w="17612" h="4160" extrusionOk="0">
                    <a:moveTo>
                      <a:pt x="1098" y="1"/>
                    </a:moveTo>
                    <a:cubicBezTo>
                      <a:pt x="492" y="1"/>
                      <a:pt x="1" y="494"/>
                      <a:pt x="1" y="1100"/>
                    </a:cubicBezTo>
                    <a:lnTo>
                      <a:pt x="1" y="3060"/>
                    </a:lnTo>
                    <a:cubicBezTo>
                      <a:pt x="1" y="3667"/>
                      <a:pt x="493" y="4159"/>
                      <a:pt x="1098" y="4159"/>
                    </a:cubicBezTo>
                    <a:lnTo>
                      <a:pt x="16512" y="4159"/>
                    </a:lnTo>
                    <a:cubicBezTo>
                      <a:pt x="17119" y="4159"/>
                      <a:pt x="17611" y="3665"/>
                      <a:pt x="17611" y="3060"/>
                    </a:cubicBezTo>
                    <a:lnTo>
                      <a:pt x="17611" y="1100"/>
                    </a:lnTo>
                    <a:cubicBezTo>
                      <a:pt x="17611" y="1048"/>
                      <a:pt x="17607" y="996"/>
                      <a:pt x="17599" y="946"/>
                    </a:cubicBezTo>
                    <a:cubicBezTo>
                      <a:pt x="17526" y="412"/>
                      <a:pt x="17067" y="1"/>
                      <a:pt x="1651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431" name="Google Shape;2431;p39"/>
              <p:cNvSpPr/>
              <p:nvPr/>
            </p:nvSpPr>
            <p:spPr>
              <a:xfrm>
                <a:off x="7180550" y="3158600"/>
                <a:ext cx="440250" cy="104000"/>
              </a:xfrm>
              <a:custGeom>
                <a:avLst/>
                <a:gdLst/>
                <a:ahLst/>
                <a:cxnLst/>
                <a:rect l="l" t="t" r="r" b="b"/>
                <a:pathLst>
                  <a:path w="17610" h="4160" extrusionOk="0">
                    <a:moveTo>
                      <a:pt x="1097" y="1"/>
                    </a:moveTo>
                    <a:cubicBezTo>
                      <a:pt x="491" y="1"/>
                      <a:pt x="0" y="494"/>
                      <a:pt x="0" y="1100"/>
                    </a:cubicBezTo>
                    <a:lnTo>
                      <a:pt x="0" y="1787"/>
                    </a:lnTo>
                    <a:cubicBezTo>
                      <a:pt x="886" y="1904"/>
                      <a:pt x="1759" y="2418"/>
                      <a:pt x="2405" y="3001"/>
                    </a:cubicBezTo>
                    <a:cubicBezTo>
                      <a:pt x="2811" y="3364"/>
                      <a:pt x="3081" y="3823"/>
                      <a:pt x="3519" y="4157"/>
                    </a:cubicBezTo>
                    <a:lnTo>
                      <a:pt x="6841" y="4157"/>
                    </a:lnTo>
                    <a:cubicBezTo>
                      <a:pt x="6448" y="4034"/>
                      <a:pt x="6028" y="3962"/>
                      <a:pt x="5659" y="3841"/>
                    </a:cubicBezTo>
                    <a:cubicBezTo>
                      <a:pt x="4856" y="3578"/>
                      <a:pt x="3979" y="3184"/>
                      <a:pt x="3364" y="2592"/>
                    </a:cubicBezTo>
                    <a:cubicBezTo>
                      <a:pt x="2666" y="1919"/>
                      <a:pt x="2429" y="941"/>
                      <a:pt x="2568" y="1"/>
                    </a:cubicBezTo>
                    <a:close/>
                    <a:moveTo>
                      <a:pt x="14123" y="1"/>
                    </a:moveTo>
                    <a:cubicBezTo>
                      <a:pt x="13748" y="325"/>
                      <a:pt x="13357" y="621"/>
                      <a:pt x="12979" y="945"/>
                    </a:cubicBezTo>
                    <a:cubicBezTo>
                      <a:pt x="12724" y="1162"/>
                      <a:pt x="12284" y="1469"/>
                      <a:pt x="12155" y="1795"/>
                    </a:cubicBezTo>
                    <a:cubicBezTo>
                      <a:pt x="11990" y="2205"/>
                      <a:pt x="12307" y="2378"/>
                      <a:pt x="12606" y="2561"/>
                    </a:cubicBezTo>
                    <a:cubicBezTo>
                      <a:pt x="13240" y="2948"/>
                      <a:pt x="13914" y="3275"/>
                      <a:pt x="14191" y="4015"/>
                    </a:cubicBezTo>
                    <a:cubicBezTo>
                      <a:pt x="14209" y="4063"/>
                      <a:pt x="14222" y="4111"/>
                      <a:pt x="14234" y="4157"/>
                    </a:cubicBezTo>
                    <a:lnTo>
                      <a:pt x="16510" y="4157"/>
                    </a:lnTo>
                    <a:cubicBezTo>
                      <a:pt x="17115" y="4157"/>
                      <a:pt x="17609" y="3665"/>
                      <a:pt x="17609" y="3059"/>
                    </a:cubicBezTo>
                    <a:lnTo>
                      <a:pt x="17609" y="2659"/>
                    </a:lnTo>
                    <a:cubicBezTo>
                      <a:pt x="17022" y="2587"/>
                      <a:pt x="16365" y="2609"/>
                      <a:pt x="15862" y="2487"/>
                    </a:cubicBezTo>
                    <a:cubicBezTo>
                      <a:pt x="15414" y="2379"/>
                      <a:pt x="14740" y="2172"/>
                      <a:pt x="15098" y="1633"/>
                    </a:cubicBezTo>
                    <a:cubicBezTo>
                      <a:pt x="15433" y="1131"/>
                      <a:pt x="16367" y="865"/>
                      <a:pt x="16952" y="865"/>
                    </a:cubicBezTo>
                    <a:cubicBezTo>
                      <a:pt x="16968" y="865"/>
                      <a:pt x="16983" y="866"/>
                      <a:pt x="16999" y="866"/>
                    </a:cubicBezTo>
                    <a:cubicBezTo>
                      <a:pt x="17188" y="871"/>
                      <a:pt x="17389" y="902"/>
                      <a:pt x="17598" y="946"/>
                    </a:cubicBezTo>
                    <a:cubicBezTo>
                      <a:pt x="17524" y="412"/>
                      <a:pt x="17065" y="1"/>
                      <a:pt x="16510" y="1"/>
                    </a:cubicBezTo>
                    <a:close/>
                    <a:moveTo>
                      <a:pt x="5381" y="1"/>
                    </a:moveTo>
                    <a:cubicBezTo>
                      <a:pt x="5416" y="304"/>
                      <a:pt x="5448" y="593"/>
                      <a:pt x="5508" y="828"/>
                    </a:cubicBezTo>
                    <a:cubicBezTo>
                      <a:pt x="5658" y="1418"/>
                      <a:pt x="5828" y="1901"/>
                      <a:pt x="6314" y="2311"/>
                    </a:cubicBezTo>
                    <a:cubicBezTo>
                      <a:pt x="6963" y="2860"/>
                      <a:pt x="7816" y="2974"/>
                      <a:pt x="8529" y="3408"/>
                    </a:cubicBezTo>
                    <a:cubicBezTo>
                      <a:pt x="8879" y="3621"/>
                      <a:pt x="9137" y="3855"/>
                      <a:pt x="9310" y="4159"/>
                    </a:cubicBezTo>
                    <a:lnTo>
                      <a:pt x="11710" y="4159"/>
                    </a:lnTo>
                    <a:cubicBezTo>
                      <a:pt x="11370" y="3802"/>
                      <a:pt x="10844" y="3549"/>
                      <a:pt x="10472" y="3363"/>
                    </a:cubicBezTo>
                    <a:cubicBezTo>
                      <a:pt x="9784" y="3017"/>
                      <a:pt x="8654" y="2567"/>
                      <a:pt x="9464" y="1733"/>
                    </a:cubicBezTo>
                    <a:cubicBezTo>
                      <a:pt x="10052" y="1128"/>
                      <a:pt x="10905" y="702"/>
                      <a:pt x="11364" y="1"/>
                    </a:cubicBezTo>
                    <a:lnTo>
                      <a:pt x="9722" y="1"/>
                    </a:lnTo>
                    <a:cubicBezTo>
                      <a:pt x="9839" y="582"/>
                      <a:pt x="9718" y="1208"/>
                      <a:pt x="9102" y="1358"/>
                    </a:cubicBezTo>
                    <a:cubicBezTo>
                      <a:pt x="8998" y="1383"/>
                      <a:pt x="8889" y="1394"/>
                      <a:pt x="8778" y="1394"/>
                    </a:cubicBezTo>
                    <a:cubicBezTo>
                      <a:pt x="8454" y="1394"/>
                      <a:pt x="8115" y="1301"/>
                      <a:pt x="7830" y="1193"/>
                    </a:cubicBezTo>
                    <a:cubicBezTo>
                      <a:pt x="7287" y="986"/>
                      <a:pt x="6892" y="793"/>
                      <a:pt x="6978" y="191"/>
                    </a:cubicBezTo>
                    <a:cubicBezTo>
                      <a:pt x="6988" y="125"/>
                      <a:pt x="6998" y="63"/>
                      <a:pt x="7007"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2" name="Google Shape;2432;p39"/>
              <p:cNvSpPr/>
              <p:nvPr/>
            </p:nvSpPr>
            <p:spPr>
              <a:xfrm>
                <a:off x="6922475" y="3139725"/>
                <a:ext cx="41600" cy="145750"/>
              </a:xfrm>
              <a:custGeom>
                <a:avLst/>
                <a:gdLst/>
                <a:ahLst/>
                <a:cxnLst/>
                <a:rect l="l" t="t" r="r" b="b"/>
                <a:pathLst>
                  <a:path w="1664" h="5830" extrusionOk="0">
                    <a:moveTo>
                      <a:pt x="832" y="1"/>
                    </a:moveTo>
                    <a:lnTo>
                      <a:pt x="1" y="832"/>
                    </a:lnTo>
                    <a:lnTo>
                      <a:pt x="832" y="1664"/>
                    </a:lnTo>
                    <a:lnTo>
                      <a:pt x="1664" y="832"/>
                    </a:lnTo>
                    <a:lnTo>
                      <a:pt x="832" y="1"/>
                    </a:lnTo>
                    <a:close/>
                    <a:moveTo>
                      <a:pt x="832" y="2085"/>
                    </a:moveTo>
                    <a:lnTo>
                      <a:pt x="1" y="2916"/>
                    </a:lnTo>
                    <a:lnTo>
                      <a:pt x="832" y="3748"/>
                    </a:lnTo>
                    <a:lnTo>
                      <a:pt x="1664" y="2916"/>
                    </a:lnTo>
                    <a:lnTo>
                      <a:pt x="832" y="2085"/>
                    </a:lnTo>
                    <a:close/>
                    <a:moveTo>
                      <a:pt x="832" y="4167"/>
                    </a:moveTo>
                    <a:lnTo>
                      <a:pt x="1" y="4998"/>
                    </a:lnTo>
                    <a:lnTo>
                      <a:pt x="832" y="5830"/>
                    </a:lnTo>
                    <a:lnTo>
                      <a:pt x="1664" y="4998"/>
                    </a:lnTo>
                    <a:lnTo>
                      <a:pt x="832" y="4167"/>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3" name="Google Shape;2433;p39"/>
              <p:cNvSpPr/>
              <p:nvPr/>
            </p:nvSpPr>
            <p:spPr>
              <a:xfrm>
                <a:off x="7837925" y="3139725"/>
                <a:ext cx="93300" cy="145750"/>
              </a:xfrm>
              <a:custGeom>
                <a:avLst/>
                <a:gdLst/>
                <a:ahLst/>
                <a:cxnLst/>
                <a:rect l="l" t="t" r="r" b="b"/>
                <a:pathLst>
                  <a:path w="3732" h="5830" extrusionOk="0">
                    <a:moveTo>
                      <a:pt x="833" y="1"/>
                    </a:moveTo>
                    <a:lnTo>
                      <a:pt x="0" y="832"/>
                    </a:lnTo>
                    <a:lnTo>
                      <a:pt x="833" y="1664"/>
                    </a:lnTo>
                    <a:lnTo>
                      <a:pt x="1664" y="832"/>
                    </a:lnTo>
                    <a:lnTo>
                      <a:pt x="833" y="1"/>
                    </a:lnTo>
                    <a:close/>
                    <a:moveTo>
                      <a:pt x="2899" y="2"/>
                    </a:moveTo>
                    <a:lnTo>
                      <a:pt x="2068" y="834"/>
                    </a:lnTo>
                    <a:lnTo>
                      <a:pt x="2899" y="1665"/>
                    </a:lnTo>
                    <a:lnTo>
                      <a:pt x="3731" y="834"/>
                    </a:lnTo>
                    <a:lnTo>
                      <a:pt x="2899" y="2"/>
                    </a:lnTo>
                    <a:close/>
                    <a:moveTo>
                      <a:pt x="833" y="2085"/>
                    </a:moveTo>
                    <a:lnTo>
                      <a:pt x="0" y="2916"/>
                    </a:lnTo>
                    <a:lnTo>
                      <a:pt x="833" y="3748"/>
                    </a:lnTo>
                    <a:lnTo>
                      <a:pt x="1664" y="2916"/>
                    </a:lnTo>
                    <a:lnTo>
                      <a:pt x="833" y="2085"/>
                    </a:lnTo>
                    <a:close/>
                    <a:moveTo>
                      <a:pt x="2899" y="2085"/>
                    </a:moveTo>
                    <a:lnTo>
                      <a:pt x="2068" y="2916"/>
                    </a:lnTo>
                    <a:lnTo>
                      <a:pt x="2899" y="3748"/>
                    </a:lnTo>
                    <a:lnTo>
                      <a:pt x="3731" y="2916"/>
                    </a:lnTo>
                    <a:lnTo>
                      <a:pt x="2899" y="2085"/>
                    </a:lnTo>
                    <a:close/>
                    <a:moveTo>
                      <a:pt x="833" y="4167"/>
                    </a:moveTo>
                    <a:lnTo>
                      <a:pt x="0" y="4998"/>
                    </a:lnTo>
                    <a:lnTo>
                      <a:pt x="833" y="5830"/>
                    </a:lnTo>
                    <a:lnTo>
                      <a:pt x="1664" y="4998"/>
                    </a:lnTo>
                    <a:lnTo>
                      <a:pt x="833" y="4167"/>
                    </a:lnTo>
                    <a:close/>
                    <a:moveTo>
                      <a:pt x="2899" y="4167"/>
                    </a:moveTo>
                    <a:lnTo>
                      <a:pt x="2068" y="4998"/>
                    </a:lnTo>
                    <a:lnTo>
                      <a:pt x="2899" y="5830"/>
                    </a:lnTo>
                    <a:lnTo>
                      <a:pt x="3731" y="4998"/>
                    </a:lnTo>
                    <a:lnTo>
                      <a:pt x="2899" y="4167"/>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34" name="Google Shape;2434;p39"/>
              <p:cNvSpPr/>
              <p:nvPr/>
            </p:nvSpPr>
            <p:spPr>
              <a:xfrm>
                <a:off x="7026000" y="3167075"/>
                <a:ext cx="86950" cy="86925"/>
              </a:xfrm>
              <a:custGeom>
                <a:avLst/>
                <a:gdLst/>
                <a:ahLst/>
                <a:cxnLst/>
                <a:rect l="l" t="t" r="r" b="b"/>
                <a:pathLst>
                  <a:path w="3478" h="3477" extrusionOk="0">
                    <a:moveTo>
                      <a:pt x="1739" y="1"/>
                    </a:moveTo>
                    <a:cubicBezTo>
                      <a:pt x="780" y="1"/>
                      <a:pt x="1" y="779"/>
                      <a:pt x="1" y="1739"/>
                    </a:cubicBezTo>
                    <a:cubicBezTo>
                      <a:pt x="1" y="2699"/>
                      <a:pt x="780" y="3477"/>
                      <a:pt x="1739" y="3477"/>
                    </a:cubicBezTo>
                    <a:cubicBezTo>
                      <a:pt x="2699" y="3477"/>
                      <a:pt x="3477" y="2699"/>
                      <a:pt x="3477" y="1739"/>
                    </a:cubicBezTo>
                    <a:cubicBezTo>
                      <a:pt x="3477" y="779"/>
                      <a:pt x="2699" y="1"/>
                      <a:pt x="1739"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2435" name="Google Shape;2435;p39"/>
            <p:cNvGrpSpPr/>
            <p:nvPr/>
          </p:nvGrpSpPr>
          <p:grpSpPr>
            <a:xfrm rot="5400000">
              <a:off x="3955718" y="3316785"/>
              <a:ext cx="2825858" cy="182784"/>
              <a:chOff x="6853950" y="1468025"/>
              <a:chExt cx="1261600" cy="81600"/>
            </a:xfrm>
          </p:grpSpPr>
          <p:sp>
            <p:nvSpPr>
              <p:cNvPr id="2436" name="Google Shape;2436;p39"/>
              <p:cNvSpPr/>
              <p:nvPr/>
            </p:nvSpPr>
            <p:spPr>
              <a:xfrm>
                <a:off x="6853950" y="1468025"/>
                <a:ext cx="1261600" cy="81575"/>
              </a:xfrm>
              <a:custGeom>
                <a:avLst/>
                <a:gdLst/>
                <a:ahLst/>
                <a:cxnLst/>
                <a:rect l="l" t="t" r="r" b="b"/>
                <a:pathLst>
                  <a:path w="50464" h="3263" extrusionOk="0">
                    <a:moveTo>
                      <a:pt x="1" y="1"/>
                    </a:moveTo>
                    <a:lnTo>
                      <a:pt x="1" y="3263"/>
                    </a:lnTo>
                    <a:lnTo>
                      <a:pt x="50463" y="3263"/>
                    </a:lnTo>
                    <a:lnTo>
                      <a:pt x="5046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437" name="Google Shape;2437;p39"/>
              <p:cNvSpPr/>
              <p:nvPr/>
            </p:nvSpPr>
            <p:spPr>
              <a:xfrm>
                <a:off x="6903275" y="1479450"/>
                <a:ext cx="359525" cy="58775"/>
              </a:xfrm>
              <a:custGeom>
                <a:avLst/>
                <a:gdLst/>
                <a:ahLst/>
                <a:cxnLst/>
                <a:rect l="l" t="t" r="r" b="b"/>
                <a:pathLst>
                  <a:path w="14381" h="2351" extrusionOk="0">
                    <a:moveTo>
                      <a:pt x="0" y="0"/>
                    </a:moveTo>
                    <a:lnTo>
                      <a:pt x="0" y="2350"/>
                    </a:lnTo>
                    <a:lnTo>
                      <a:pt x="14381" y="2350"/>
                    </a:lnTo>
                    <a:lnTo>
                      <a:pt x="14381" y="0"/>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2438" name="Google Shape;2438;p39"/>
              <p:cNvSpPr/>
              <p:nvPr/>
            </p:nvSpPr>
            <p:spPr>
              <a:xfrm>
                <a:off x="7315925" y="1484700"/>
                <a:ext cx="124850" cy="48275"/>
              </a:xfrm>
              <a:custGeom>
                <a:avLst/>
                <a:gdLst/>
                <a:ahLst/>
                <a:cxnLst/>
                <a:rect l="l" t="t" r="r" b="b"/>
                <a:pathLst>
                  <a:path w="4994" h="1931" extrusionOk="0">
                    <a:moveTo>
                      <a:pt x="1147" y="1"/>
                    </a:moveTo>
                    <a:cubicBezTo>
                      <a:pt x="1146" y="1"/>
                      <a:pt x="1145" y="1"/>
                      <a:pt x="1143" y="1"/>
                    </a:cubicBezTo>
                    <a:cubicBezTo>
                      <a:pt x="855" y="3"/>
                      <a:pt x="526" y="79"/>
                      <a:pt x="310" y="293"/>
                    </a:cubicBezTo>
                    <a:cubicBezTo>
                      <a:pt x="294" y="309"/>
                      <a:pt x="280" y="325"/>
                      <a:pt x="265" y="342"/>
                    </a:cubicBezTo>
                    <a:cubicBezTo>
                      <a:pt x="52" y="595"/>
                      <a:pt x="1" y="1131"/>
                      <a:pt x="138" y="1428"/>
                    </a:cubicBezTo>
                    <a:cubicBezTo>
                      <a:pt x="291" y="1761"/>
                      <a:pt x="758" y="1930"/>
                      <a:pt x="1111" y="1930"/>
                    </a:cubicBezTo>
                    <a:cubicBezTo>
                      <a:pt x="1126" y="1930"/>
                      <a:pt x="1141" y="1930"/>
                      <a:pt x="1155" y="1929"/>
                    </a:cubicBezTo>
                    <a:cubicBezTo>
                      <a:pt x="1571" y="1912"/>
                      <a:pt x="1972" y="1785"/>
                      <a:pt x="2111" y="1346"/>
                    </a:cubicBezTo>
                    <a:cubicBezTo>
                      <a:pt x="2195" y="1085"/>
                      <a:pt x="2214" y="785"/>
                      <a:pt x="2078" y="539"/>
                    </a:cubicBezTo>
                    <a:cubicBezTo>
                      <a:pt x="1867" y="159"/>
                      <a:pt x="1564" y="1"/>
                      <a:pt x="1147" y="1"/>
                    </a:cubicBezTo>
                    <a:close/>
                    <a:moveTo>
                      <a:pt x="3927" y="1"/>
                    </a:moveTo>
                    <a:cubicBezTo>
                      <a:pt x="3926" y="1"/>
                      <a:pt x="3925" y="1"/>
                      <a:pt x="3923" y="1"/>
                    </a:cubicBezTo>
                    <a:cubicBezTo>
                      <a:pt x="3634" y="3"/>
                      <a:pt x="3304" y="79"/>
                      <a:pt x="3089" y="293"/>
                    </a:cubicBezTo>
                    <a:cubicBezTo>
                      <a:pt x="3073" y="309"/>
                      <a:pt x="3058" y="325"/>
                      <a:pt x="3043" y="342"/>
                    </a:cubicBezTo>
                    <a:cubicBezTo>
                      <a:pt x="2831" y="595"/>
                      <a:pt x="2780" y="1131"/>
                      <a:pt x="2917" y="1428"/>
                    </a:cubicBezTo>
                    <a:cubicBezTo>
                      <a:pt x="3071" y="1761"/>
                      <a:pt x="3536" y="1930"/>
                      <a:pt x="3889" y="1930"/>
                    </a:cubicBezTo>
                    <a:cubicBezTo>
                      <a:pt x="3904" y="1930"/>
                      <a:pt x="3919" y="1930"/>
                      <a:pt x="3934" y="1929"/>
                    </a:cubicBezTo>
                    <a:cubicBezTo>
                      <a:pt x="4351" y="1912"/>
                      <a:pt x="4752" y="1785"/>
                      <a:pt x="4891" y="1346"/>
                    </a:cubicBezTo>
                    <a:cubicBezTo>
                      <a:pt x="4973" y="1084"/>
                      <a:pt x="4994" y="785"/>
                      <a:pt x="4858" y="539"/>
                    </a:cubicBezTo>
                    <a:cubicBezTo>
                      <a:pt x="4647" y="159"/>
                      <a:pt x="4344" y="1"/>
                      <a:pt x="3927"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39" name="Google Shape;2439;p39"/>
              <p:cNvSpPr/>
              <p:nvPr/>
            </p:nvSpPr>
            <p:spPr>
              <a:xfrm>
                <a:off x="7502925" y="1468025"/>
                <a:ext cx="70575" cy="81575"/>
              </a:xfrm>
              <a:custGeom>
                <a:avLst/>
                <a:gdLst/>
                <a:ahLst/>
                <a:cxnLst/>
                <a:rect l="l" t="t" r="r" b="b"/>
                <a:pathLst>
                  <a:path w="2823" h="3263" extrusionOk="0">
                    <a:moveTo>
                      <a:pt x="1" y="1"/>
                    </a:moveTo>
                    <a:lnTo>
                      <a:pt x="1" y="3263"/>
                    </a:lnTo>
                    <a:lnTo>
                      <a:pt x="2822" y="3263"/>
                    </a:lnTo>
                    <a:lnTo>
                      <a:pt x="2822"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0" name="Google Shape;2440;p39"/>
              <p:cNvSpPr/>
              <p:nvPr/>
            </p:nvSpPr>
            <p:spPr>
              <a:xfrm>
                <a:off x="7532875" y="1468025"/>
                <a:ext cx="10600" cy="81575"/>
              </a:xfrm>
              <a:custGeom>
                <a:avLst/>
                <a:gdLst/>
                <a:ahLst/>
                <a:cxnLst/>
                <a:rect l="l" t="t" r="r" b="b"/>
                <a:pathLst>
                  <a:path w="424" h="3263" extrusionOk="0">
                    <a:moveTo>
                      <a:pt x="0" y="1"/>
                    </a:moveTo>
                    <a:lnTo>
                      <a:pt x="0" y="3263"/>
                    </a:lnTo>
                    <a:lnTo>
                      <a:pt x="424" y="3263"/>
                    </a:lnTo>
                    <a:lnTo>
                      <a:pt x="424"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41" name="Google Shape;2441;p39"/>
              <p:cNvSpPr/>
              <p:nvPr/>
            </p:nvSpPr>
            <p:spPr>
              <a:xfrm>
                <a:off x="7606775" y="1468025"/>
                <a:ext cx="10625" cy="81575"/>
              </a:xfrm>
              <a:custGeom>
                <a:avLst/>
                <a:gdLst/>
                <a:ahLst/>
                <a:cxnLst/>
                <a:rect l="l" t="t" r="r" b="b"/>
                <a:pathLst>
                  <a:path w="425" h="3263" extrusionOk="0">
                    <a:moveTo>
                      <a:pt x="1" y="1"/>
                    </a:moveTo>
                    <a:lnTo>
                      <a:pt x="1" y="3263"/>
                    </a:lnTo>
                    <a:lnTo>
                      <a:pt x="424" y="3263"/>
                    </a:lnTo>
                    <a:lnTo>
                      <a:pt x="424"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2" name="Google Shape;2442;p39"/>
              <p:cNvSpPr/>
              <p:nvPr/>
            </p:nvSpPr>
            <p:spPr>
              <a:xfrm>
                <a:off x="8027800" y="1468050"/>
                <a:ext cx="62450" cy="81575"/>
              </a:xfrm>
              <a:custGeom>
                <a:avLst/>
                <a:gdLst/>
                <a:ahLst/>
                <a:cxnLst/>
                <a:rect l="l" t="t" r="r" b="b"/>
                <a:pathLst>
                  <a:path w="2498" h="3263" extrusionOk="0">
                    <a:moveTo>
                      <a:pt x="0" y="1"/>
                    </a:moveTo>
                    <a:lnTo>
                      <a:pt x="0" y="3263"/>
                    </a:lnTo>
                    <a:lnTo>
                      <a:pt x="1480" y="3263"/>
                    </a:lnTo>
                    <a:lnTo>
                      <a:pt x="1480" y="1"/>
                    </a:lnTo>
                    <a:close/>
                    <a:moveTo>
                      <a:pt x="2074" y="1"/>
                    </a:moveTo>
                    <a:lnTo>
                      <a:pt x="2074" y="3263"/>
                    </a:lnTo>
                    <a:lnTo>
                      <a:pt x="2498" y="3263"/>
                    </a:lnTo>
                    <a:lnTo>
                      <a:pt x="2498"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3" name="Google Shape;2443;p39"/>
              <p:cNvSpPr/>
              <p:nvPr/>
            </p:nvSpPr>
            <p:spPr>
              <a:xfrm>
                <a:off x="7656550" y="1498825"/>
                <a:ext cx="279400" cy="20050"/>
              </a:xfrm>
              <a:custGeom>
                <a:avLst/>
                <a:gdLst/>
                <a:ahLst/>
                <a:cxnLst/>
                <a:rect l="l" t="t" r="r" b="b"/>
                <a:pathLst>
                  <a:path w="11176" h="802" extrusionOk="0">
                    <a:moveTo>
                      <a:pt x="31" y="1"/>
                    </a:moveTo>
                    <a:cubicBezTo>
                      <a:pt x="31" y="18"/>
                      <a:pt x="17" y="32"/>
                      <a:pt x="0" y="32"/>
                    </a:cubicBezTo>
                    <a:lnTo>
                      <a:pt x="0" y="771"/>
                    </a:lnTo>
                    <a:cubicBezTo>
                      <a:pt x="17" y="771"/>
                      <a:pt x="31" y="784"/>
                      <a:pt x="31" y="801"/>
                    </a:cubicBezTo>
                    <a:lnTo>
                      <a:pt x="770" y="801"/>
                    </a:lnTo>
                    <a:cubicBezTo>
                      <a:pt x="769" y="784"/>
                      <a:pt x="784" y="771"/>
                      <a:pt x="801" y="771"/>
                    </a:cubicBezTo>
                    <a:lnTo>
                      <a:pt x="801" y="32"/>
                    </a:lnTo>
                    <a:cubicBezTo>
                      <a:pt x="784" y="32"/>
                      <a:pt x="770" y="18"/>
                      <a:pt x="770" y="1"/>
                    </a:cubicBezTo>
                    <a:close/>
                    <a:moveTo>
                      <a:pt x="2106" y="1"/>
                    </a:moveTo>
                    <a:cubicBezTo>
                      <a:pt x="2106" y="18"/>
                      <a:pt x="2092" y="32"/>
                      <a:pt x="2075" y="32"/>
                    </a:cubicBezTo>
                    <a:lnTo>
                      <a:pt x="2075" y="771"/>
                    </a:lnTo>
                    <a:cubicBezTo>
                      <a:pt x="2092" y="771"/>
                      <a:pt x="2106" y="784"/>
                      <a:pt x="2106" y="801"/>
                    </a:cubicBezTo>
                    <a:lnTo>
                      <a:pt x="2845" y="801"/>
                    </a:lnTo>
                    <a:cubicBezTo>
                      <a:pt x="2844" y="784"/>
                      <a:pt x="2859" y="771"/>
                      <a:pt x="2876" y="771"/>
                    </a:cubicBezTo>
                    <a:lnTo>
                      <a:pt x="2876" y="32"/>
                    </a:lnTo>
                    <a:cubicBezTo>
                      <a:pt x="2859" y="32"/>
                      <a:pt x="2845" y="18"/>
                      <a:pt x="2845" y="1"/>
                    </a:cubicBezTo>
                    <a:close/>
                    <a:moveTo>
                      <a:pt x="4181" y="1"/>
                    </a:moveTo>
                    <a:cubicBezTo>
                      <a:pt x="4181" y="18"/>
                      <a:pt x="4167" y="32"/>
                      <a:pt x="4150" y="32"/>
                    </a:cubicBezTo>
                    <a:lnTo>
                      <a:pt x="4150" y="771"/>
                    </a:lnTo>
                    <a:cubicBezTo>
                      <a:pt x="4167" y="771"/>
                      <a:pt x="4181" y="784"/>
                      <a:pt x="4181" y="801"/>
                    </a:cubicBezTo>
                    <a:lnTo>
                      <a:pt x="4920" y="801"/>
                    </a:lnTo>
                    <a:cubicBezTo>
                      <a:pt x="4919" y="784"/>
                      <a:pt x="4934" y="771"/>
                      <a:pt x="4951" y="771"/>
                    </a:cubicBezTo>
                    <a:lnTo>
                      <a:pt x="4951" y="32"/>
                    </a:lnTo>
                    <a:cubicBezTo>
                      <a:pt x="4934" y="32"/>
                      <a:pt x="4920" y="18"/>
                      <a:pt x="4920" y="1"/>
                    </a:cubicBezTo>
                    <a:close/>
                    <a:moveTo>
                      <a:pt x="6255" y="1"/>
                    </a:moveTo>
                    <a:cubicBezTo>
                      <a:pt x="6255" y="18"/>
                      <a:pt x="6241" y="32"/>
                      <a:pt x="6224" y="32"/>
                    </a:cubicBezTo>
                    <a:lnTo>
                      <a:pt x="6224" y="771"/>
                    </a:lnTo>
                    <a:cubicBezTo>
                      <a:pt x="6241" y="771"/>
                      <a:pt x="6255" y="784"/>
                      <a:pt x="6255" y="801"/>
                    </a:cubicBezTo>
                    <a:lnTo>
                      <a:pt x="6994" y="801"/>
                    </a:lnTo>
                    <a:cubicBezTo>
                      <a:pt x="6994" y="784"/>
                      <a:pt x="7009" y="771"/>
                      <a:pt x="7025" y="771"/>
                    </a:cubicBezTo>
                    <a:lnTo>
                      <a:pt x="7025" y="32"/>
                    </a:lnTo>
                    <a:cubicBezTo>
                      <a:pt x="7007" y="32"/>
                      <a:pt x="6994" y="18"/>
                      <a:pt x="6994" y="1"/>
                    </a:cubicBezTo>
                    <a:close/>
                    <a:moveTo>
                      <a:pt x="8330" y="1"/>
                    </a:moveTo>
                    <a:cubicBezTo>
                      <a:pt x="8330" y="18"/>
                      <a:pt x="8316" y="32"/>
                      <a:pt x="8299" y="32"/>
                    </a:cubicBezTo>
                    <a:lnTo>
                      <a:pt x="8299" y="771"/>
                    </a:lnTo>
                    <a:cubicBezTo>
                      <a:pt x="8316" y="771"/>
                      <a:pt x="8330" y="784"/>
                      <a:pt x="8330" y="801"/>
                    </a:cubicBezTo>
                    <a:lnTo>
                      <a:pt x="9069" y="801"/>
                    </a:lnTo>
                    <a:cubicBezTo>
                      <a:pt x="9069" y="784"/>
                      <a:pt x="9084" y="771"/>
                      <a:pt x="9100" y="771"/>
                    </a:cubicBezTo>
                    <a:lnTo>
                      <a:pt x="9100" y="32"/>
                    </a:lnTo>
                    <a:cubicBezTo>
                      <a:pt x="9082" y="32"/>
                      <a:pt x="9069" y="18"/>
                      <a:pt x="9069" y="1"/>
                    </a:cubicBezTo>
                    <a:close/>
                    <a:moveTo>
                      <a:pt x="10405" y="1"/>
                    </a:moveTo>
                    <a:cubicBezTo>
                      <a:pt x="10405" y="18"/>
                      <a:pt x="10391" y="32"/>
                      <a:pt x="10374" y="32"/>
                    </a:cubicBezTo>
                    <a:lnTo>
                      <a:pt x="10374" y="771"/>
                    </a:lnTo>
                    <a:cubicBezTo>
                      <a:pt x="10391" y="771"/>
                      <a:pt x="10405" y="784"/>
                      <a:pt x="10405" y="802"/>
                    </a:cubicBezTo>
                    <a:lnTo>
                      <a:pt x="11144" y="802"/>
                    </a:lnTo>
                    <a:cubicBezTo>
                      <a:pt x="11144" y="784"/>
                      <a:pt x="11159" y="771"/>
                      <a:pt x="11175" y="771"/>
                    </a:cubicBezTo>
                    <a:lnTo>
                      <a:pt x="11175" y="32"/>
                    </a:lnTo>
                    <a:cubicBezTo>
                      <a:pt x="11157" y="32"/>
                      <a:pt x="11144" y="18"/>
                      <a:pt x="11144"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44" name="Google Shape;2444;p39"/>
              <p:cNvSpPr/>
              <p:nvPr/>
            </p:nvSpPr>
            <p:spPr>
              <a:xfrm>
                <a:off x="6918025" y="1489900"/>
                <a:ext cx="330500" cy="37850"/>
              </a:xfrm>
              <a:custGeom>
                <a:avLst/>
                <a:gdLst/>
                <a:ahLst/>
                <a:cxnLst/>
                <a:rect l="l" t="t" r="r" b="b"/>
                <a:pathLst>
                  <a:path w="13220" h="1514" extrusionOk="0">
                    <a:moveTo>
                      <a:pt x="10399" y="0"/>
                    </a:moveTo>
                    <a:cubicBezTo>
                      <a:pt x="10235" y="0"/>
                      <a:pt x="10071" y="9"/>
                      <a:pt x="9910" y="20"/>
                    </a:cubicBezTo>
                    <a:cubicBezTo>
                      <a:pt x="9752" y="29"/>
                      <a:pt x="9589" y="39"/>
                      <a:pt x="9426" y="39"/>
                    </a:cubicBezTo>
                    <a:cubicBezTo>
                      <a:pt x="9398" y="39"/>
                      <a:pt x="9371" y="38"/>
                      <a:pt x="9343" y="38"/>
                    </a:cubicBezTo>
                    <a:cubicBezTo>
                      <a:pt x="9246" y="36"/>
                      <a:pt x="9150" y="33"/>
                      <a:pt x="9052" y="30"/>
                    </a:cubicBezTo>
                    <a:cubicBezTo>
                      <a:pt x="8892" y="25"/>
                      <a:pt x="8729" y="20"/>
                      <a:pt x="8565" y="20"/>
                    </a:cubicBezTo>
                    <a:cubicBezTo>
                      <a:pt x="8419" y="20"/>
                      <a:pt x="8274" y="24"/>
                      <a:pt x="8128" y="36"/>
                    </a:cubicBezTo>
                    <a:cubicBezTo>
                      <a:pt x="7870" y="55"/>
                      <a:pt x="7602" y="65"/>
                      <a:pt x="7345" y="73"/>
                    </a:cubicBezTo>
                    <a:lnTo>
                      <a:pt x="7228" y="76"/>
                    </a:lnTo>
                    <a:cubicBezTo>
                      <a:pt x="7160" y="78"/>
                      <a:pt x="7093" y="79"/>
                      <a:pt x="7026" y="79"/>
                    </a:cubicBezTo>
                    <a:cubicBezTo>
                      <a:pt x="6789" y="79"/>
                      <a:pt x="6553" y="68"/>
                      <a:pt x="6322" y="57"/>
                    </a:cubicBezTo>
                    <a:cubicBezTo>
                      <a:pt x="6090" y="46"/>
                      <a:pt x="5852" y="33"/>
                      <a:pt x="5610" y="33"/>
                    </a:cubicBezTo>
                    <a:cubicBezTo>
                      <a:pt x="5539" y="33"/>
                      <a:pt x="5467" y="34"/>
                      <a:pt x="5396" y="37"/>
                    </a:cubicBezTo>
                    <a:cubicBezTo>
                      <a:pt x="5138" y="44"/>
                      <a:pt x="4878" y="50"/>
                      <a:pt x="4620" y="54"/>
                    </a:cubicBezTo>
                    <a:cubicBezTo>
                      <a:pt x="4199" y="60"/>
                      <a:pt x="3763" y="69"/>
                      <a:pt x="3335" y="95"/>
                    </a:cubicBezTo>
                    <a:cubicBezTo>
                      <a:pt x="3061" y="110"/>
                      <a:pt x="2788" y="116"/>
                      <a:pt x="2500" y="116"/>
                    </a:cubicBezTo>
                    <a:cubicBezTo>
                      <a:pt x="2246" y="116"/>
                      <a:pt x="1980" y="111"/>
                      <a:pt x="1693" y="104"/>
                    </a:cubicBezTo>
                    <a:cubicBezTo>
                      <a:pt x="1667" y="104"/>
                      <a:pt x="1641" y="103"/>
                      <a:pt x="1614" y="103"/>
                    </a:cubicBezTo>
                    <a:cubicBezTo>
                      <a:pt x="1498" y="103"/>
                      <a:pt x="1375" y="108"/>
                      <a:pt x="1246" y="113"/>
                    </a:cubicBezTo>
                    <a:cubicBezTo>
                      <a:pt x="1115" y="118"/>
                      <a:pt x="983" y="123"/>
                      <a:pt x="854" y="123"/>
                    </a:cubicBezTo>
                    <a:cubicBezTo>
                      <a:pt x="613" y="123"/>
                      <a:pt x="381" y="105"/>
                      <a:pt x="185" y="38"/>
                    </a:cubicBezTo>
                    <a:cubicBezTo>
                      <a:pt x="177" y="35"/>
                      <a:pt x="169" y="33"/>
                      <a:pt x="161" y="33"/>
                    </a:cubicBezTo>
                    <a:cubicBezTo>
                      <a:pt x="132" y="33"/>
                      <a:pt x="105" y="52"/>
                      <a:pt x="96" y="81"/>
                    </a:cubicBezTo>
                    <a:cubicBezTo>
                      <a:pt x="83" y="117"/>
                      <a:pt x="102" y="157"/>
                      <a:pt x="139" y="169"/>
                    </a:cubicBezTo>
                    <a:cubicBezTo>
                      <a:pt x="354" y="244"/>
                      <a:pt x="600" y="262"/>
                      <a:pt x="853" y="262"/>
                    </a:cubicBezTo>
                    <a:cubicBezTo>
                      <a:pt x="985" y="262"/>
                      <a:pt x="1118" y="257"/>
                      <a:pt x="1249" y="253"/>
                    </a:cubicBezTo>
                    <a:cubicBezTo>
                      <a:pt x="1371" y="249"/>
                      <a:pt x="1489" y="244"/>
                      <a:pt x="1599" y="244"/>
                    </a:cubicBezTo>
                    <a:cubicBezTo>
                      <a:pt x="1628" y="244"/>
                      <a:pt x="1657" y="245"/>
                      <a:pt x="1685" y="245"/>
                    </a:cubicBezTo>
                    <a:cubicBezTo>
                      <a:pt x="1964" y="252"/>
                      <a:pt x="2222" y="256"/>
                      <a:pt x="2469" y="256"/>
                    </a:cubicBezTo>
                    <a:cubicBezTo>
                      <a:pt x="2769" y="256"/>
                      <a:pt x="3054" y="250"/>
                      <a:pt x="3340" y="234"/>
                    </a:cubicBezTo>
                    <a:cubicBezTo>
                      <a:pt x="3766" y="208"/>
                      <a:pt x="4201" y="201"/>
                      <a:pt x="4620" y="193"/>
                    </a:cubicBezTo>
                    <a:cubicBezTo>
                      <a:pt x="4880" y="189"/>
                      <a:pt x="5139" y="183"/>
                      <a:pt x="5399" y="176"/>
                    </a:cubicBezTo>
                    <a:cubicBezTo>
                      <a:pt x="5469" y="173"/>
                      <a:pt x="5539" y="172"/>
                      <a:pt x="5609" y="172"/>
                    </a:cubicBezTo>
                    <a:cubicBezTo>
                      <a:pt x="5848" y="172"/>
                      <a:pt x="6083" y="185"/>
                      <a:pt x="6313" y="196"/>
                    </a:cubicBezTo>
                    <a:cubicBezTo>
                      <a:pt x="6543" y="207"/>
                      <a:pt x="6779" y="219"/>
                      <a:pt x="7018" y="219"/>
                    </a:cubicBezTo>
                    <a:cubicBezTo>
                      <a:pt x="7088" y="219"/>
                      <a:pt x="7159" y="218"/>
                      <a:pt x="7230" y="215"/>
                    </a:cubicBezTo>
                    <a:lnTo>
                      <a:pt x="7348" y="212"/>
                    </a:lnTo>
                    <a:cubicBezTo>
                      <a:pt x="7607" y="204"/>
                      <a:pt x="7875" y="194"/>
                      <a:pt x="8138" y="175"/>
                    </a:cubicBezTo>
                    <a:cubicBezTo>
                      <a:pt x="8280" y="163"/>
                      <a:pt x="8423" y="159"/>
                      <a:pt x="8566" y="159"/>
                    </a:cubicBezTo>
                    <a:cubicBezTo>
                      <a:pt x="8728" y="159"/>
                      <a:pt x="8889" y="164"/>
                      <a:pt x="9047" y="169"/>
                    </a:cubicBezTo>
                    <a:cubicBezTo>
                      <a:pt x="9144" y="172"/>
                      <a:pt x="9242" y="176"/>
                      <a:pt x="9340" y="177"/>
                    </a:cubicBezTo>
                    <a:cubicBezTo>
                      <a:pt x="9368" y="178"/>
                      <a:pt x="9396" y="178"/>
                      <a:pt x="9424" y="178"/>
                    </a:cubicBezTo>
                    <a:cubicBezTo>
                      <a:pt x="9591" y="178"/>
                      <a:pt x="9756" y="168"/>
                      <a:pt x="9918" y="159"/>
                    </a:cubicBezTo>
                    <a:cubicBezTo>
                      <a:pt x="10079" y="150"/>
                      <a:pt x="10245" y="139"/>
                      <a:pt x="10409" y="139"/>
                    </a:cubicBezTo>
                    <a:cubicBezTo>
                      <a:pt x="10441" y="139"/>
                      <a:pt x="10472" y="140"/>
                      <a:pt x="10504" y="141"/>
                    </a:cubicBezTo>
                    <a:cubicBezTo>
                      <a:pt x="11389" y="163"/>
                      <a:pt x="12191" y="175"/>
                      <a:pt x="12949" y="175"/>
                    </a:cubicBezTo>
                    <a:cubicBezTo>
                      <a:pt x="13012" y="175"/>
                      <a:pt x="13075" y="175"/>
                      <a:pt x="13138" y="175"/>
                    </a:cubicBezTo>
                    <a:cubicBezTo>
                      <a:pt x="13177" y="175"/>
                      <a:pt x="13208" y="144"/>
                      <a:pt x="13208" y="105"/>
                    </a:cubicBezTo>
                    <a:cubicBezTo>
                      <a:pt x="13208" y="66"/>
                      <a:pt x="13177" y="36"/>
                      <a:pt x="13138" y="36"/>
                    </a:cubicBezTo>
                    <a:cubicBezTo>
                      <a:pt x="13071" y="36"/>
                      <a:pt x="13004" y="36"/>
                      <a:pt x="12936" y="36"/>
                    </a:cubicBezTo>
                    <a:cubicBezTo>
                      <a:pt x="12183" y="36"/>
                      <a:pt x="11386" y="25"/>
                      <a:pt x="10508" y="1"/>
                    </a:cubicBezTo>
                    <a:cubicBezTo>
                      <a:pt x="10472" y="1"/>
                      <a:pt x="10436" y="0"/>
                      <a:pt x="10399" y="0"/>
                    </a:cubicBezTo>
                    <a:close/>
                    <a:moveTo>
                      <a:pt x="10453" y="609"/>
                    </a:moveTo>
                    <a:cubicBezTo>
                      <a:pt x="9931" y="609"/>
                      <a:pt x="9409" y="620"/>
                      <a:pt x="8898" y="631"/>
                    </a:cubicBezTo>
                    <a:cubicBezTo>
                      <a:pt x="8421" y="642"/>
                      <a:pt x="7926" y="652"/>
                      <a:pt x="7442" y="653"/>
                    </a:cubicBezTo>
                    <a:cubicBezTo>
                      <a:pt x="7385" y="653"/>
                      <a:pt x="7328" y="653"/>
                      <a:pt x="7271" y="653"/>
                    </a:cubicBezTo>
                    <a:cubicBezTo>
                      <a:pt x="6669" y="653"/>
                      <a:pt x="6060" y="648"/>
                      <a:pt x="5469" y="642"/>
                    </a:cubicBezTo>
                    <a:cubicBezTo>
                      <a:pt x="4901" y="637"/>
                      <a:pt x="4332" y="631"/>
                      <a:pt x="3764" y="631"/>
                    </a:cubicBezTo>
                    <a:lnTo>
                      <a:pt x="3750" y="631"/>
                    </a:lnTo>
                    <a:cubicBezTo>
                      <a:pt x="2947" y="631"/>
                      <a:pt x="2233" y="662"/>
                      <a:pt x="1565" y="725"/>
                    </a:cubicBezTo>
                    <a:cubicBezTo>
                      <a:pt x="1290" y="751"/>
                      <a:pt x="1032" y="764"/>
                      <a:pt x="782" y="764"/>
                    </a:cubicBezTo>
                    <a:cubicBezTo>
                      <a:pt x="704" y="764"/>
                      <a:pt x="627" y="762"/>
                      <a:pt x="550" y="760"/>
                    </a:cubicBezTo>
                    <a:cubicBezTo>
                      <a:pt x="537" y="760"/>
                      <a:pt x="524" y="759"/>
                      <a:pt x="510" y="759"/>
                    </a:cubicBezTo>
                    <a:cubicBezTo>
                      <a:pt x="476" y="759"/>
                      <a:pt x="441" y="760"/>
                      <a:pt x="406" y="761"/>
                    </a:cubicBezTo>
                    <a:cubicBezTo>
                      <a:pt x="368" y="762"/>
                      <a:pt x="330" y="764"/>
                      <a:pt x="293" y="764"/>
                    </a:cubicBezTo>
                    <a:cubicBezTo>
                      <a:pt x="224" y="764"/>
                      <a:pt x="158" y="759"/>
                      <a:pt x="104" y="738"/>
                    </a:cubicBezTo>
                    <a:cubicBezTo>
                      <a:pt x="96" y="735"/>
                      <a:pt x="88" y="734"/>
                      <a:pt x="80" y="734"/>
                    </a:cubicBezTo>
                    <a:cubicBezTo>
                      <a:pt x="51" y="734"/>
                      <a:pt x="25" y="751"/>
                      <a:pt x="15" y="778"/>
                    </a:cubicBezTo>
                    <a:cubicBezTo>
                      <a:pt x="1" y="814"/>
                      <a:pt x="20" y="855"/>
                      <a:pt x="54" y="868"/>
                    </a:cubicBezTo>
                    <a:cubicBezTo>
                      <a:pt x="129" y="897"/>
                      <a:pt x="212" y="903"/>
                      <a:pt x="297" y="903"/>
                    </a:cubicBezTo>
                    <a:cubicBezTo>
                      <a:pt x="309" y="903"/>
                      <a:pt x="320" y="904"/>
                      <a:pt x="331" y="904"/>
                    </a:cubicBezTo>
                    <a:cubicBezTo>
                      <a:pt x="359" y="904"/>
                      <a:pt x="386" y="903"/>
                      <a:pt x="412" y="902"/>
                    </a:cubicBezTo>
                    <a:cubicBezTo>
                      <a:pt x="447" y="901"/>
                      <a:pt x="481" y="900"/>
                      <a:pt x="513" y="900"/>
                    </a:cubicBezTo>
                    <a:cubicBezTo>
                      <a:pt x="525" y="900"/>
                      <a:pt x="537" y="900"/>
                      <a:pt x="548" y="900"/>
                    </a:cubicBezTo>
                    <a:cubicBezTo>
                      <a:pt x="626" y="902"/>
                      <a:pt x="704" y="904"/>
                      <a:pt x="783" y="904"/>
                    </a:cubicBezTo>
                    <a:cubicBezTo>
                      <a:pt x="1038" y="904"/>
                      <a:pt x="1300" y="891"/>
                      <a:pt x="1580" y="864"/>
                    </a:cubicBezTo>
                    <a:cubicBezTo>
                      <a:pt x="2244" y="802"/>
                      <a:pt x="2953" y="771"/>
                      <a:pt x="3752" y="771"/>
                    </a:cubicBezTo>
                    <a:lnTo>
                      <a:pt x="3766" y="771"/>
                    </a:lnTo>
                    <a:cubicBezTo>
                      <a:pt x="4335" y="771"/>
                      <a:pt x="4901" y="776"/>
                      <a:pt x="5469" y="781"/>
                    </a:cubicBezTo>
                    <a:cubicBezTo>
                      <a:pt x="6068" y="786"/>
                      <a:pt x="6686" y="792"/>
                      <a:pt x="7296" y="792"/>
                    </a:cubicBezTo>
                    <a:cubicBezTo>
                      <a:pt x="7346" y="792"/>
                      <a:pt x="7395" y="792"/>
                      <a:pt x="7444" y="792"/>
                    </a:cubicBezTo>
                    <a:cubicBezTo>
                      <a:pt x="7930" y="791"/>
                      <a:pt x="8426" y="780"/>
                      <a:pt x="8904" y="771"/>
                    </a:cubicBezTo>
                    <a:cubicBezTo>
                      <a:pt x="9414" y="759"/>
                      <a:pt x="9935" y="748"/>
                      <a:pt x="10455" y="748"/>
                    </a:cubicBezTo>
                    <a:cubicBezTo>
                      <a:pt x="10805" y="748"/>
                      <a:pt x="11155" y="753"/>
                      <a:pt x="11502" y="766"/>
                    </a:cubicBezTo>
                    <a:cubicBezTo>
                      <a:pt x="11718" y="775"/>
                      <a:pt x="11891" y="785"/>
                      <a:pt x="12044" y="794"/>
                    </a:cubicBezTo>
                    <a:cubicBezTo>
                      <a:pt x="12262" y="808"/>
                      <a:pt x="12451" y="819"/>
                      <a:pt x="12688" y="819"/>
                    </a:cubicBezTo>
                    <a:cubicBezTo>
                      <a:pt x="12820" y="819"/>
                      <a:pt x="12968" y="816"/>
                      <a:pt x="13144" y="807"/>
                    </a:cubicBezTo>
                    <a:cubicBezTo>
                      <a:pt x="13182" y="804"/>
                      <a:pt x="13212" y="772"/>
                      <a:pt x="13209" y="733"/>
                    </a:cubicBezTo>
                    <a:cubicBezTo>
                      <a:pt x="13207" y="696"/>
                      <a:pt x="13176" y="668"/>
                      <a:pt x="13141" y="668"/>
                    </a:cubicBezTo>
                    <a:cubicBezTo>
                      <a:pt x="13139" y="668"/>
                      <a:pt x="13137" y="668"/>
                      <a:pt x="13135" y="668"/>
                    </a:cubicBezTo>
                    <a:cubicBezTo>
                      <a:pt x="12956" y="677"/>
                      <a:pt x="12809" y="681"/>
                      <a:pt x="12676" y="681"/>
                    </a:cubicBezTo>
                    <a:cubicBezTo>
                      <a:pt x="12452" y="681"/>
                      <a:pt x="12271" y="670"/>
                      <a:pt x="12052" y="655"/>
                    </a:cubicBezTo>
                    <a:cubicBezTo>
                      <a:pt x="11896" y="646"/>
                      <a:pt x="11723" y="636"/>
                      <a:pt x="11504" y="627"/>
                    </a:cubicBezTo>
                    <a:cubicBezTo>
                      <a:pt x="11155" y="614"/>
                      <a:pt x="10804" y="609"/>
                      <a:pt x="10453" y="609"/>
                    </a:cubicBezTo>
                    <a:close/>
                    <a:moveTo>
                      <a:pt x="2895" y="1250"/>
                    </a:moveTo>
                    <a:cubicBezTo>
                      <a:pt x="2860" y="1250"/>
                      <a:pt x="2826" y="1251"/>
                      <a:pt x="2791" y="1252"/>
                    </a:cubicBezTo>
                    <a:cubicBezTo>
                      <a:pt x="1944" y="1275"/>
                      <a:pt x="1172" y="1286"/>
                      <a:pt x="443" y="1286"/>
                    </a:cubicBezTo>
                    <a:cubicBezTo>
                      <a:pt x="348" y="1286"/>
                      <a:pt x="254" y="1285"/>
                      <a:pt x="161" y="1285"/>
                    </a:cubicBezTo>
                    <a:cubicBezTo>
                      <a:pt x="123" y="1285"/>
                      <a:pt x="92" y="1316"/>
                      <a:pt x="92" y="1355"/>
                    </a:cubicBezTo>
                    <a:cubicBezTo>
                      <a:pt x="92" y="1394"/>
                      <a:pt x="123" y="1424"/>
                      <a:pt x="161" y="1424"/>
                    </a:cubicBezTo>
                    <a:cubicBezTo>
                      <a:pt x="229" y="1424"/>
                      <a:pt x="296" y="1424"/>
                      <a:pt x="365" y="1424"/>
                    </a:cubicBezTo>
                    <a:cubicBezTo>
                      <a:pt x="1118" y="1424"/>
                      <a:pt x="1917" y="1413"/>
                      <a:pt x="2795" y="1391"/>
                    </a:cubicBezTo>
                    <a:cubicBezTo>
                      <a:pt x="2829" y="1390"/>
                      <a:pt x="2863" y="1390"/>
                      <a:pt x="2896" y="1390"/>
                    </a:cubicBezTo>
                    <a:cubicBezTo>
                      <a:pt x="3059" y="1390"/>
                      <a:pt x="3223" y="1399"/>
                      <a:pt x="3381" y="1408"/>
                    </a:cubicBezTo>
                    <a:cubicBezTo>
                      <a:pt x="3544" y="1417"/>
                      <a:pt x="3711" y="1428"/>
                      <a:pt x="3879" y="1428"/>
                    </a:cubicBezTo>
                    <a:cubicBezTo>
                      <a:pt x="3905" y="1428"/>
                      <a:pt x="3932" y="1428"/>
                      <a:pt x="3958" y="1427"/>
                    </a:cubicBezTo>
                    <a:cubicBezTo>
                      <a:pt x="4056" y="1426"/>
                      <a:pt x="4154" y="1422"/>
                      <a:pt x="4251" y="1419"/>
                    </a:cubicBezTo>
                    <a:cubicBezTo>
                      <a:pt x="4410" y="1414"/>
                      <a:pt x="4572" y="1409"/>
                      <a:pt x="4734" y="1409"/>
                    </a:cubicBezTo>
                    <a:cubicBezTo>
                      <a:pt x="4876" y="1409"/>
                      <a:pt x="5019" y="1413"/>
                      <a:pt x="5160" y="1424"/>
                    </a:cubicBezTo>
                    <a:cubicBezTo>
                      <a:pt x="5423" y="1444"/>
                      <a:pt x="5690" y="1454"/>
                      <a:pt x="5947" y="1461"/>
                    </a:cubicBezTo>
                    <a:lnTo>
                      <a:pt x="6068" y="1466"/>
                    </a:lnTo>
                    <a:cubicBezTo>
                      <a:pt x="6139" y="1468"/>
                      <a:pt x="6209" y="1469"/>
                      <a:pt x="6279" y="1469"/>
                    </a:cubicBezTo>
                    <a:cubicBezTo>
                      <a:pt x="6519" y="1469"/>
                      <a:pt x="6755" y="1457"/>
                      <a:pt x="6985" y="1445"/>
                    </a:cubicBezTo>
                    <a:cubicBezTo>
                      <a:pt x="7214" y="1435"/>
                      <a:pt x="7450" y="1423"/>
                      <a:pt x="7688" y="1423"/>
                    </a:cubicBezTo>
                    <a:cubicBezTo>
                      <a:pt x="7758" y="1423"/>
                      <a:pt x="7829" y="1424"/>
                      <a:pt x="7899" y="1426"/>
                    </a:cubicBezTo>
                    <a:cubicBezTo>
                      <a:pt x="8159" y="1434"/>
                      <a:pt x="8417" y="1439"/>
                      <a:pt x="8677" y="1443"/>
                    </a:cubicBezTo>
                    <a:cubicBezTo>
                      <a:pt x="9096" y="1451"/>
                      <a:pt x="9533" y="1458"/>
                      <a:pt x="9958" y="1483"/>
                    </a:cubicBezTo>
                    <a:cubicBezTo>
                      <a:pt x="10245" y="1500"/>
                      <a:pt x="10530" y="1506"/>
                      <a:pt x="10830" y="1506"/>
                    </a:cubicBezTo>
                    <a:cubicBezTo>
                      <a:pt x="11077" y="1506"/>
                      <a:pt x="11335" y="1502"/>
                      <a:pt x="11613" y="1496"/>
                    </a:cubicBezTo>
                    <a:cubicBezTo>
                      <a:pt x="11644" y="1495"/>
                      <a:pt x="11675" y="1494"/>
                      <a:pt x="11707" y="1494"/>
                    </a:cubicBezTo>
                    <a:cubicBezTo>
                      <a:pt x="11815" y="1494"/>
                      <a:pt x="11930" y="1499"/>
                      <a:pt x="12049" y="1503"/>
                    </a:cubicBezTo>
                    <a:cubicBezTo>
                      <a:pt x="12182" y="1509"/>
                      <a:pt x="12317" y="1514"/>
                      <a:pt x="12448" y="1514"/>
                    </a:cubicBezTo>
                    <a:cubicBezTo>
                      <a:pt x="12702" y="1513"/>
                      <a:pt x="12948" y="1492"/>
                      <a:pt x="13164" y="1419"/>
                    </a:cubicBezTo>
                    <a:cubicBezTo>
                      <a:pt x="13199" y="1407"/>
                      <a:pt x="13220" y="1367"/>
                      <a:pt x="13207" y="1331"/>
                    </a:cubicBezTo>
                    <a:cubicBezTo>
                      <a:pt x="13197" y="1302"/>
                      <a:pt x="13170" y="1284"/>
                      <a:pt x="13142" y="1284"/>
                    </a:cubicBezTo>
                    <a:cubicBezTo>
                      <a:pt x="13134" y="1284"/>
                      <a:pt x="13126" y="1285"/>
                      <a:pt x="13118" y="1288"/>
                    </a:cubicBezTo>
                    <a:cubicBezTo>
                      <a:pt x="12922" y="1356"/>
                      <a:pt x="12689" y="1373"/>
                      <a:pt x="12448" y="1373"/>
                    </a:cubicBezTo>
                    <a:cubicBezTo>
                      <a:pt x="12319" y="1373"/>
                      <a:pt x="12187" y="1368"/>
                      <a:pt x="12057" y="1363"/>
                    </a:cubicBezTo>
                    <a:cubicBezTo>
                      <a:pt x="11931" y="1358"/>
                      <a:pt x="11811" y="1354"/>
                      <a:pt x="11697" y="1354"/>
                    </a:cubicBezTo>
                    <a:cubicBezTo>
                      <a:pt x="11668" y="1354"/>
                      <a:pt x="11638" y="1354"/>
                      <a:pt x="11610" y="1355"/>
                    </a:cubicBezTo>
                    <a:cubicBezTo>
                      <a:pt x="11326" y="1361"/>
                      <a:pt x="11064" y="1366"/>
                      <a:pt x="10812" y="1366"/>
                    </a:cubicBezTo>
                    <a:cubicBezTo>
                      <a:pt x="10521" y="1366"/>
                      <a:pt x="10245" y="1360"/>
                      <a:pt x="9968" y="1344"/>
                    </a:cubicBezTo>
                    <a:cubicBezTo>
                      <a:pt x="9538" y="1319"/>
                      <a:pt x="9102" y="1311"/>
                      <a:pt x="8680" y="1304"/>
                    </a:cubicBezTo>
                    <a:cubicBezTo>
                      <a:pt x="8422" y="1300"/>
                      <a:pt x="8165" y="1295"/>
                      <a:pt x="7905" y="1287"/>
                    </a:cubicBezTo>
                    <a:cubicBezTo>
                      <a:pt x="7833" y="1285"/>
                      <a:pt x="7761" y="1284"/>
                      <a:pt x="7689" y="1284"/>
                    </a:cubicBezTo>
                    <a:cubicBezTo>
                      <a:pt x="7447" y="1284"/>
                      <a:pt x="7210" y="1296"/>
                      <a:pt x="6979" y="1306"/>
                    </a:cubicBezTo>
                    <a:cubicBezTo>
                      <a:pt x="6748" y="1318"/>
                      <a:pt x="6512" y="1330"/>
                      <a:pt x="6275" y="1330"/>
                    </a:cubicBezTo>
                    <a:cubicBezTo>
                      <a:pt x="6208" y="1330"/>
                      <a:pt x="6141" y="1329"/>
                      <a:pt x="6074" y="1327"/>
                    </a:cubicBezTo>
                    <a:lnTo>
                      <a:pt x="5953" y="1322"/>
                    </a:lnTo>
                    <a:cubicBezTo>
                      <a:pt x="5696" y="1315"/>
                      <a:pt x="5432" y="1305"/>
                      <a:pt x="5171" y="1285"/>
                    </a:cubicBezTo>
                    <a:cubicBezTo>
                      <a:pt x="5026" y="1274"/>
                      <a:pt x="4881" y="1270"/>
                      <a:pt x="4736" y="1270"/>
                    </a:cubicBezTo>
                    <a:cubicBezTo>
                      <a:pt x="4572" y="1270"/>
                      <a:pt x="4408" y="1275"/>
                      <a:pt x="4247" y="1280"/>
                    </a:cubicBezTo>
                    <a:cubicBezTo>
                      <a:pt x="4150" y="1283"/>
                      <a:pt x="4053" y="1285"/>
                      <a:pt x="3956" y="1288"/>
                    </a:cubicBezTo>
                    <a:cubicBezTo>
                      <a:pt x="3930" y="1289"/>
                      <a:pt x="3904" y="1289"/>
                      <a:pt x="3879" y="1289"/>
                    </a:cubicBezTo>
                    <a:cubicBezTo>
                      <a:pt x="3714" y="1289"/>
                      <a:pt x="3548" y="1278"/>
                      <a:pt x="3389" y="1269"/>
                    </a:cubicBezTo>
                    <a:cubicBezTo>
                      <a:pt x="3227" y="1260"/>
                      <a:pt x="3061" y="1250"/>
                      <a:pt x="2895" y="125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grpSp>
    </p:spTree>
    <p:extLst>
      <p:ext uri="{BB962C8B-B14F-4D97-AF65-F5344CB8AC3E}">
        <p14:creationId xmlns:p14="http://schemas.microsoft.com/office/powerpoint/2010/main" val="2565066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pic>
        <p:nvPicPr>
          <p:cNvPr id="2" name="Picture 2" descr="Asterix el galo. Asterix 1">
            <a:extLst>
              <a:ext uri="{FF2B5EF4-FFF2-40B4-BE49-F238E27FC236}">
                <a16:creationId xmlns:a16="http://schemas.microsoft.com/office/drawing/2014/main" id="{D10AF6F2-3360-8A79-2164-3C9A4A07B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426" y="1441999"/>
            <a:ext cx="1620111" cy="2199321"/>
          </a:xfrm>
          <a:prstGeom prst="rect">
            <a:avLst/>
          </a:prstGeom>
          <a:noFill/>
          <a:extLst>
            <a:ext uri="{909E8E84-426E-40DD-AFC4-6F175D3DCCD1}">
              <a14:hiddenFill xmlns:a14="http://schemas.microsoft.com/office/drawing/2010/main">
                <a:solidFill>
                  <a:srgbClr val="FFFFFF"/>
                </a:solidFill>
              </a14:hiddenFill>
            </a:ext>
          </a:extLst>
        </p:spPr>
      </p:pic>
      <p:sp>
        <p:nvSpPr>
          <p:cNvPr id="2537" name="Google Shape;2537;p42"/>
          <p:cNvSpPr txBox="1">
            <a:spLocks noGrp="1"/>
          </p:cNvSpPr>
          <p:nvPr>
            <p:ph type="title"/>
          </p:nvPr>
        </p:nvSpPr>
        <p:spPr>
          <a:xfrm>
            <a:off x="696662" y="220635"/>
            <a:ext cx="7861767" cy="1055700"/>
          </a:xfrm>
          <a:prstGeom prst="rect">
            <a:avLst/>
          </a:prstGeom>
        </p:spPr>
        <p:txBody>
          <a:bodyPr spcFirstLastPara="1" wrap="square" lIns="91425" tIns="91425" rIns="91425" bIns="91425" anchor="t" anchorCtr="0">
            <a:noAutofit/>
          </a:bodyPr>
          <a:lstStyle/>
          <a:p>
            <a:r>
              <a:rPr lang="en" dirty="0" err="1"/>
              <a:t>Contar</a:t>
            </a:r>
            <a:r>
              <a:rPr lang="en" dirty="0"/>
              <a:t>, </a:t>
            </a:r>
            <a:r>
              <a:rPr lang="en" dirty="0" err="1"/>
              <a:t>escuchar</a:t>
            </a:r>
            <a:r>
              <a:rPr lang="en" dirty="0"/>
              <a:t> y </a:t>
            </a:r>
            <a:r>
              <a:rPr lang="en" dirty="0" err="1"/>
              <a:t>vivir</a:t>
            </a:r>
            <a:r>
              <a:rPr lang="en" dirty="0"/>
              <a:t> </a:t>
            </a:r>
            <a:r>
              <a:rPr lang="en" dirty="0" err="1"/>
              <a:t>historias</a:t>
            </a:r>
            <a:r>
              <a:rPr lang="en" dirty="0"/>
              <a:t> es </a:t>
            </a:r>
            <a:r>
              <a:rPr lang="en" dirty="0" err="1"/>
              <a:t>profundamente</a:t>
            </a:r>
            <a:r>
              <a:rPr lang="en" dirty="0"/>
              <a:t> </a:t>
            </a:r>
            <a:r>
              <a:rPr lang="en" dirty="0" err="1"/>
              <a:t>humano</a:t>
            </a:r>
            <a:endParaRPr dirty="0"/>
          </a:p>
        </p:txBody>
      </p:sp>
      <p:grpSp>
        <p:nvGrpSpPr>
          <p:cNvPr id="3" name="Group 2">
            <a:extLst>
              <a:ext uri="{FF2B5EF4-FFF2-40B4-BE49-F238E27FC236}">
                <a16:creationId xmlns:a16="http://schemas.microsoft.com/office/drawing/2014/main" id="{7693C728-38CE-7207-1735-126E8F0531CC}"/>
              </a:ext>
            </a:extLst>
          </p:cNvPr>
          <p:cNvGrpSpPr/>
          <p:nvPr/>
        </p:nvGrpSpPr>
        <p:grpSpPr>
          <a:xfrm>
            <a:off x="7463317" y="2715696"/>
            <a:ext cx="2236899" cy="2149159"/>
            <a:chOff x="4149387" y="1568916"/>
            <a:chExt cx="4432380" cy="3363203"/>
          </a:xfrm>
        </p:grpSpPr>
        <p:sp>
          <p:nvSpPr>
            <p:cNvPr id="2536" name="Google Shape;2536;p42"/>
            <p:cNvSpPr/>
            <p:nvPr/>
          </p:nvSpPr>
          <p:spPr>
            <a:xfrm>
              <a:off x="4579825" y="4737950"/>
              <a:ext cx="4001942" cy="194169"/>
            </a:xfrm>
            <a:custGeom>
              <a:avLst/>
              <a:gdLst/>
              <a:ahLst/>
              <a:cxnLst/>
              <a:rect l="l" t="t" r="r" b="b"/>
              <a:pathLst>
                <a:path w="72925" h="4816" extrusionOk="0">
                  <a:moveTo>
                    <a:pt x="36463" y="0"/>
                  </a:moveTo>
                  <a:cubicBezTo>
                    <a:pt x="26791" y="0"/>
                    <a:pt x="17517" y="254"/>
                    <a:pt x="10679" y="705"/>
                  </a:cubicBezTo>
                  <a:cubicBezTo>
                    <a:pt x="3842" y="1157"/>
                    <a:pt x="1" y="1769"/>
                    <a:pt x="1" y="2408"/>
                  </a:cubicBezTo>
                  <a:cubicBezTo>
                    <a:pt x="1" y="3047"/>
                    <a:pt x="3842" y="3659"/>
                    <a:pt x="10679" y="4111"/>
                  </a:cubicBezTo>
                  <a:cubicBezTo>
                    <a:pt x="17517" y="4562"/>
                    <a:pt x="26791" y="4816"/>
                    <a:pt x="36463" y="4816"/>
                  </a:cubicBezTo>
                  <a:cubicBezTo>
                    <a:pt x="46133" y="4816"/>
                    <a:pt x="55407" y="4562"/>
                    <a:pt x="62245" y="4111"/>
                  </a:cubicBezTo>
                  <a:cubicBezTo>
                    <a:pt x="69082" y="3659"/>
                    <a:pt x="72924" y="3047"/>
                    <a:pt x="72924" y="2408"/>
                  </a:cubicBezTo>
                  <a:cubicBezTo>
                    <a:pt x="72924" y="1769"/>
                    <a:pt x="69082" y="1157"/>
                    <a:pt x="62245" y="705"/>
                  </a:cubicBezTo>
                  <a:cubicBezTo>
                    <a:pt x="55407" y="254"/>
                    <a:pt x="46133" y="0"/>
                    <a:pt x="36463" y="0"/>
                  </a:cubicBezTo>
                  <a:close/>
                </a:path>
              </a:pathLst>
            </a:custGeom>
            <a:solidFill>
              <a:srgbClr val="233766">
                <a:alpha val="30000"/>
              </a:srgbClr>
            </a:solidFill>
            <a:ln>
              <a:noFill/>
            </a:ln>
          </p:spPr>
          <p:txBody>
            <a:bodyPr spcFirstLastPara="1" wrap="square" lIns="91425" tIns="91425" rIns="91425" bIns="91425" anchor="ctr" anchorCtr="0">
              <a:noAutofit/>
            </a:bodyPr>
            <a:lstStyle/>
            <a:p>
              <a:endParaRPr/>
            </a:p>
          </p:txBody>
        </p:sp>
        <p:grpSp>
          <p:nvGrpSpPr>
            <p:cNvPr id="2539" name="Google Shape;2539;p42"/>
            <p:cNvGrpSpPr/>
            <p:nvPr/>
          </p:nvGrpSpPr>
          <p:grpSpPr>
            <a:xfrm>
              <a:off x="4149387" y="2683075"/>
              <a:ext cx="1673339" cy="2219566"/>
              <a:chOff x="4149387" y="2683075"/>
              <a:chExt cx="1673339" cy="2219566"/>
            </a:xfrm>
          </p:grpSpPr>
          <p:sp>
            <p:nvSpPr>
              <p:cNvPr id="2540" name="Google Shape;2540;p42"/>
              <p:cNvSpPr/>
              <p:nvPr/>
            </p:nvSpPr>
            <p:spPr>
              <a:xfrm rot="-1429652" flipH="1">
                <a:off x="4356512" y="3746817"/>
                <a:ext cx="430991" cy="1116342"/>
              </a:xfrm>
              <a:custGeom>
                <a:avLst/>
                <a:gdLst/>
                <a:ahLst/>
                <a:cxnLst/>
                <a:rect l="l" t="t" r="r" b="b"/>
                <a:pathLst>
                  <a:path w="17239" h="44652" extrusionOk="0">
                    <a:moveTo>
                      <a:pt x="2289" y="0"/>
                    </a:moveTo>
                    <a:lnTo>
                      <a:pt x="2289" y="0"/>
                    </a:lnTo>
                    <a:cubicBezTo>
                      <a:pt x="1923" y="6332"/>
                      <a:pt x="6177" y="8597"/>
                      <a:pt x="7384" y="9111"/>
                    </a:cubicBezTo>
                    <a:cubicBezTo>
                      <a:pt x="7832" y="10134"/>
                      <a:pt x="8223" y="11159"/>
                      <a:pt x="8558" y="12188"/>
                    </a:cubicBezTo>
                    <a:cubicBezTo>
                      <a:pt x="7693" y="10704"/>
                      <a:pt x="5979" y="9040"/>
                      <a:pt x="2647" y="9040"/>
                    </a:cubicBezTo>
                    <a:cubicBezTo>
                      <a:pt x="1859" y="9040"/>
                      <a:pt x="980" y="9133"/>
                      <a:pt x="0" y="9344"/>
                    </a:cubicBezTo>
                    <a:cubicBezTo>
                      <a:pt x="2399" y="13895"/>
                      <a:pt x="6017" y="14585"/>
                      <a:pt x="7992" y="14585"/>
                    </a:cubicBezTo>
                    <a:cubicBezTo>
                      <a:pt x="8558" y="14585"/>
                      <a:pt x="8989" y="14528"/>
                      <a:pt x="9217" y="14489"/>
                    </a:cubicBezTo>
                    <a:cubicBezTo>
                      <a:pt x="9745" y="16630"/>
                      <a:pt x="10031" y="18776"/>
                      <a:pt x="10078" y="20924"/>
                    </a:cubicBezTo>
                    <a:cubicBezTo>
                      <a:pt x="9600" y="18986"/>
                      <a:pt x="7992" y="15876"/>
                      <a:pt x="2599" y="15876"/>
                    </a:cubicBezTo>
                    <a:cubicBezTo>
                      <a:pt x="2345" y="15876"/>
                      <a:pt x="2082" y="15883"/>
                      <a:pt x="1811" y="15897"/>
                    </a:cubicBezTo>
                    <a:cubicBezTo>
                      <a:pt x="3907" y="22107"/>
                      <a:pt x="8956" y="22442"/>
                      <a:pt x="10064" y="22442"/>
                    </a:cubicBezTo>
                    <a:cubicBezTo>
                      <a:pt x="10067" y="22442"/>
                      <a:pt x="10071" y="22442"/>
                      <a:pt x="10074" y="22442"/>
                    </a:cubicBezTo>
                    <a:lnTo>
                      <a:pt x="10074" y="22442"/>
                    </a:lnTo>
                    <a:cubicBezTo>
                      <a:pt x="10011" y="24570"/>
                      <a:pt x="9710" y="26700"/>
                      <a:pt x="9178" y="28825"/>
                    </a:cubicBezTo>
                    <a:cubicBezTo>
                      <a:pt x="9266" y="27011"/>
                      <a:pt x="8773" y="22512"/>
                      <a:pt x="1970" y="21605"/>
                    </a:cubicBezTo>
                    <a:lnTo>
                      <a:pt x="1970" y="21605"/>
                    </a:lnTo>
                    <a:cubicBezTo>
                      <a:pt x="2922" y="28330"/>
                      <a:pt x="8145" y="29437"/>
                      <a:pt x="8982" y="29572"/>
                    </a:cubicBezTo>
                    <a:cubicBezTo>
                      <a:pt x="8828" y="30127"/>
                      <a:pt x="8660" y="30683"/>
                      <a:pt x="8472" y="31237"/>
                    </a:cubicBezTo>
                    <a:cubicBezTo>
                      <a:pt x="6995" y="35655"/>
                      <a:pt x="4538" y="39884"/>
                      <a:pt x="1172" y="43808"/>
                    </a:cubicBezTo>
                    <a:cubicBezTo>
                      <a:pt x="743" y="44309"/>
                      <a:pt x="685" y="44372"/>
                      <a:pt x="798" y="44544"/>
                    </a:cubicBezTo>
                    <a:cubicBezTo>
                      <a:pt x="800" y="44548"/>
                      <a:pt x="804" y="44550"/>
                      <a:pt x="806" y="44554"/>
                    </a:cubicBezTo>
                    <a:cubicBezTo>
                      <a:pt x="853" y="44618"/>
                      <a:pt x="926" y="44652"/>
                      <a:pt x="1000" y="44652"/>
                    </a:cubicBezTo>
                    <a:cubicBezTo>
                      <a:pt x="1047" y="44652"/>
                      <a:pt x="1093" y="44639"/>
                      <a:pt x="1136" y="44612"/>
                    </a:cubicBezTo>
                    <a:cubicBezTo>
                      <a:pt x="1183" y="44581"/>
                      <a:pt x="1213" y="44540"/>
                      <a:pt x="1230" y="44493"/>
                    </a:cubicBezTo>
                    <a:cubicBezTo>
                      <a:pt x="1275" y="44434"/>
                      <a:pt x="1404" y="44282"/>
                      <a:pt x="1543" y="44121"/>
                    </a:cubicBezTo>
                    <a:cubicBezTo>
                      <a:pt x="4951" y="40149"/>
                      <a:pt x="7439" y="35865"/>
                      <a:pt x="8937" y="31391"/>
                    </a:cubicBezTo>
                    <a:cubicBezTo>
                      <a:pt x="9096" y="30910"/>
                      <a:pt x="9246" y="30427"/>
                      <a:pt x="9383" y="29946"/>
                    </a:cubicBezTo>
                    <a:cubicBezTo>
                      <a:pt x="9486" y="29953"/>
                      <a:pt x="9615" y="29958"/>
                      <a:pt x="9765" y="29958"/>
                    </a:cubicBezTo>
                    <a:cubicBezTo>
                      <a:pt x="11508" y="29958"/>
                      <a:pt x="16140" y="29299"/>
                      <a:pt x="16633" y="22315"/>
                    </a:cubicBezTo>
                    <a:lnTo>
                      <a:pt x="16633" y="22315"/>
                    </a:lnTo>
                    <a:cubicBezTo>
                      <a:pt x="12971" y="23066"/>
                      <a:pt x="11089" y="25006"/>
                      <a:pt x="10123" y="26736"/>
                    </a:cubicBezTo>
                    <a:cubicBezTo>
                      <a:pt x="10354" y="25405"/>
                      <a:pt x="10502" y="24075"/>
                      <a:pt x="10553" y="22741"/>
                    </a:cubicBezTo>
                    <a:cubicBezTo>
                      <a:pt x="11684" y="22618"/>
                      <a:pt x="17239" y="21622"/>
                      <a:pt x="16355" y="13900"/>
                    </a:cubicBezTo>
                    <a:lnTo>
                      <a:pt x="16355" y="13900"/>
                    </a:lnTo>
                    <a:cubicBezTo>
                      <a:pt x="12398" y="15514"/>
                      <a:pt x="11013" y="18225"/>
                      <a:pt x="10545" y="20224"/>
                    </a:cubicBezTo>
                    <a:cubicBezTo>
                      <a:pt x="10461" y="18381"/>
                      <a:pt x="10203" y="16537"/>
                      <a:pt x="9769" y="14700"/>
                    </a:cubicBezTo>
                    <a:cubicBezTo>
                      <a:pt x="10974" y="14356"/>
                      <a:pt x="16110" y="12433"/>
                      <a:pt x="14043" y="5064"/>
                    </a:cubicBezTo>
                    <a:lnTo>
                      <a:pt x="14043" y="5064"/>
                    </a:lnTo>
                    <a:cubicBezTo>
                      <a:pt x="9980" y="7537"/>
                      <a:pt x="9276" y="10850"/>
                      <a:pt x="9289" y="12894"/>
                    </a:cubicBezTo>
                    <a:cubicBezTo>
                      <a:pt x="8892" y="11558"/>
                      <a:pt x="8401" y="10226"/>
                      <a:pt x="7822" y="8896"/>
                    </a:cubicBezTo>
                    <a:cubicBezTo>
                      <a:pt x="8253" y="7537"/>
                      <a:pt x="9340" y="2429"/>
                      <a:pt x="2289"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nvGrpSpPr>
              <p:cNvPr id="2541" name="Google Shape;2541;p42"/>
              <p:cNvGrpSpPr/>
              <p:nvPr/>
            </p:nvGrpSpPr>
            <p:grpSpPr>
              <a:xfrm>
                <a:off x="5277358" y="2683075"/>
                <a:ext cx="545368" cy="2135575"/>
                <a:chOff x="1877900" y="2091175"/>
                <a:chExt cx="292000" cy="1143425"/>
              </a:xfrm>
            </p:grpSpPr>
            <p:sp>
              <p:nvSpPr>
                <p:cNvPr id="2542" name="Google Shape;2542;p42"/>
                <p:cNvSpPr/>
                <p:nvPr/>
              </p:nvSpPr>
              <p:spPr>
                <a:xfrm>
                  <a:off x="1877900" y="2091175"/>
                  <a:ext cx="291975" cy="1143425"/>
                </a:xfrm>
                <a:custGeom>
                  <a:avLst/>
                  <a:gdLst/>
                  <a:ahLst/>
                  <a:cxnLst/>
                  <a:rect l="l" t="t" r="r" b="b"/>
                  <a:pathLst>
                    <a:path w="11679" h="45737" extrusionOk="0">
                      <a:moveTo>
                        <a:pt x="1" y="1"/>
                      </a:moveTo>
                      <a:lnTo>
                        <a:pt x="1" y="45737"/>
                      </a:lnTo>
                      <a:lnTo>
                        <a:pt x="11678" y="45737"/>
                      </a:lnTo>
                      <a:lnTo>
                        <a:pt x="11678"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43" name="Google Shape;2543;p42"/>
                <p:cNvSpPr/>
                <p:nvPr/>
              </p:nvSpPr>
              <p:spPr>
                <a:xfrm>
                  <a:off x="1877900" y="2165650"/>
                  <a:ext cx="291950" cy="126100"/>
                </a:xfrm>
                <a:custGeom>
                  <a:avLst/>
                  <a:gdLst/>
                  <a:ahLst/>
                  <a:cxnLst/>
                  <a:rect l="l" t="t" r="r" b="b"/>
                  <a:pathLst>
                    <a:path w="11678" h="5044" extrusionOk="0">
                      <a:moveTo>
                        <a:pt x="1" y="0"/>
                      </a:moveTo>
                      <a:lnTo>
                        <a:pt x="1" y="2312"/>
                      </a:lnTo>
                      <a:lnTo>
                        <a:pt x="1626" y="2312"/>
                      </a:lnTo>
                      <a:cubicBezTo>
                        <a:pt x="1223" y="2644"/>
                        <a:pt x="992" y="3029"/>
                        <a:pt x="992" y="3440"/>
                      </a:cubicBezTo>
                      <a:cubicBezTo>
                        <a:pt x="992" y="3861"/>
                        <a:pt x="1233" y="4001"/>
                        <a:pt x="1654" y="4001"/>
                      </a:cubicBezTo>
                      <a:cubicBezTo>
                        <a:pt x="2290" y="4001"/>
                        <a:pt x="3338" y="3680"/>
                        <a:pt x="4583" y="3525"/>
                      </a:cubicBezTo>
                      <a:lnTo>
                        <a:pt x="4583" y="3525"/>
                      </a:lnTo>
                      <a:cubicBezTo>
                        <a:pt x="4493" y="3926"/>
                        <a:pt x="4609" y="4351"/>
                        <a:pt x="4947" y="4670"/>
                      </a:cubicBezTo>
                      <a:cubicBezTo>
                        <a:pt x="5212" y="4919"/>
                        <a:pt x="5585" y="5043"/>
                        <a:pt x="5953" y="5043"/>
                      </a:cubicBezTo>
                      <a:cubicBezTo>
                        <a:pt x="6098" y="5043"/>
                        <a:pt x="6242" y="5024"/>
                        <a:pt x="6379" y="4986"/>
                      </a:cubicBezTo>
                      <a:cubicBezTo>
                        <a:pt x="7006" y="4809"/>
                        <a:pt x="7344" y="4158"/>
                        <a:pt x="7241" y="3544"/>
                      </a:cubicBezTo>
                      <a:lnTo>
                        <a:pt x="7241" y="3544"/>
                      </a:lnTo>
                      <a:cubicBezTo>
                        <a:pt x="8422" y="3705"/>
                        <a:pt x="9413" y="4002"/>
                        <a:pt x="10025" y="4002"/>
                      </a:cubicBezTo>
                      <a:cubicBezTo>
                        <a:pt x="10445" y="4002"/>
                        <a:pt x="10686" y="3862"/>
                        <a:pt x="10686" y="3441"/>
                      </a:cubicBezTo>
                      <a:cubicBezTo>
                        <a:pt x="10686" y="3030"/>
                        <a:pt x="10455" y="2645"/>
                        <a:pt x="10053" y="2313"/>
                      </a:cubicBezTo>
                      <a:lnTo>
                        <a:pt x="11677" y="2313"/>
                      </a:lnTo>
                      <a:lnTo>
                        <a:pt x="11677"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44" name="Google Shape;2544;p42"/>
                <p:cNvSpPr/>
                <p:nvPr/>
              </p:nvSpPr>
              <p:spPr>
                <a:xfrm>
                  <a:off x="1913025" y="2306750"/>
                  <a:ext cx="221800" cy="712250"/>
                </a:xfrm>
                <a:custGeom>
                  <a:avLst/>
                  <a:gdLst/>
                  <a:ahLst/>
                  <a:cxnLst/>
                  <a:rect l="l" t="t" r="r" b="b"/>
                  <a:pathLst>
                    <a:path w="8872" h="28490" extrusionOk="0">
                      <a:moveTo>
                        <a:pt x="253" y="0"/>
                      </a:moveTo>
                      <a:cubicBezTo>
                        <a:pt x="253" y="139"/>
                        <a:pt x="140" y="253"/>
                        <a:pt x="0" y="253"/>
                      </a:cubicBezTo>
                      <a:lnTo>
                        <a:pt x="0" y="28237"/>
                      </a:lnTo>
                      <a:cubicBezTo>
                        <a:pt x="139" y="28237"/>
                        <a:pt x="253" y="28349"/>
                        <a:pt x="253" y="28490"/>
                      </a:cubicBezTo>
                      <a:lnTo>
                        <a:pt x="8618" y="28490"/>
                      </a:lnTo>
                      <a:cubicBezTo>
                        <a:pt x="8618" y="28350"/>
                        <a:pt x="8731" y="28237"/>
                        <a:pt x="8869" y="28237"/>
                      </a:cubicBezTo>
                      <a:cubicBezTo>
                        <a:pt x="8870" y="28237"/>
                        <a:pt x="8871" y="28237"/>
                        <a:pt x="8871" y="28237"/>
                      </a:cubicBezTo>
                      <a:lnTo>
                        <a:pt x="8871" y="253"/>
                      </a:lnTo>
                      <a:cubicBezTo>
                        <a:pt x="8732" y="253"/>
                        <a:pt x="8618" y="141"/>
                        <a:pt x="8618"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45" name="Google Shape;2545;p42"/>
                <p:cNvSpPr/>
                <p:nvPr/>
              </p:nvSpPr>
              <p:spPr>
                <a:xfrm>
                  <a:off x="1936250" y="2329400"/>
                  <a:ext cx="175325" cy="666900"/>
                </a:xfrm>
                <a:custGeom>
                  <a:avLst/>
                  <a:gdLst/>
                  <a:ahLst/>
                  <a:cxnLst/>
                  <a:rect l="l" t="t" r="r" b="b"/>
                  <a:pathLst>
                    <a:path w="7013" h="26676" extrusionOk="0">
                      <a:moveTo>
                        <a:pt x="253" y="0"/>
                      </a:moveTo>
                      <a:cubicBezTo>
                        <a:pt x="253" y="140"/>
                        <a:pt x="141" y="254"/>
                        <a:pt x="1" y="254"/>
                      </a:cubicBezTo>
                      <a:lnTo>
                        <a:pt x="1" y="26423"/>
                      </a:lnTo>
                      <a:cubicBezTo>
                        <a:pt x="140" y="26423"/>
                        <a:pt x="253" y="26535"/>
                        <a:pt x="253" y="26676"/>
                      </a:cubicBezTo>
                      <a:lnTo>
                        <a:pt x="6760" y="26676"/>
                      </a:lnTo>
                      <a:cubicBezTo>
                        <a:pt x="6760" y="26535"/>
                        <a:pt x="6874" y="26423"/>
                        <a:pt x="7013" y="26423"/>
                      </a:cubicBezTo>
                      <a:lnTo>
                        <a:pt x="7013" y="254"/>
                      </a:lnTo>
                      <a:cubicBezTo>
                        <a:pt x="6874" y="254"/>
                        <a:pt x="6760" y="142"/>
                        <a:pt x="6760"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546" name="Google Shape;2546;p42"/>
                <p:cNvSpPr/>
                <p:nvPr/>
              </p:nvSpPr>
              <p:spPr>
                <a:xfrm>
                  <a:off x="1877900" y="2122725"/>
                  <a:ext cx="291975" cy="15125"/>
                </a:xfrm>
                <a:custGeom>
                  <a:avLst/>
                  <a:gdLst/>
                  <a:ahLst/>
                  <a:cxnLst/>
                  <a:rect l="l" t="t" r="r" b="b"/>
                  <a:pathLst>
                    <a:path w="11679" h="605" extrusionOk="0">
                      <a:moveTo>
                        <a:pt x="1" y="1"/>
                      </a:moveTo>
                      <a:lnTo>
                        <a:pt x="1" y="605"/>
                      </a:lnTo>
                      <a:lnTo>
                        <a:pt x="11678" y="605"/>
                      </a:lnTo>
                      <a:lnTo>
                        <a:pt x="11678"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47" name="Google Shape;2547;p42"/>
                <p:cNvSpPr/>
                <p:nvPr/>
              </p:nvSpPr>
              <p:spPr>
                <a:xfrm>
                  <a:off x="1877900" y="3191525"/>
                  <a:ext cx="291975" cy="15125"/>
                </a:xfrm>
                <a:custGeom>
                  <a:avLst/>
                  <a:gdLst/>
                  <a:ahLst/>
                  <a:cxnLst/>
                  <a:rect l="l" t="t" r="r" b="b"/>
                  <a:pathLst>
                    <a:path w="11679" h="605" extrusionOk="0">
                      <a:moveTo>
                        <a:pt x="1" y="1"/>
                      </a:moveTo>
                      <a:lnTo>
                        <a:pt x="1" y="605"/>
                      </a:lnTo>
                      <a:lnTo>
                        <a:pt x="11678" y="605"/>
                      </a:lnTo>
                      <a:lnTo>
                        <a:pt x="11678"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48" name="Google Shape;2548;p42"/>
                <p:cNvSpPr/>
                <p:nvPr/>
              </p:nvSpPr>
              <p:spPr>
                <a:xfrm>
                  <a:off x="2000150" y="2379625"/>
                  <a:ext cx="47500" cy="570325"/>
                </a:xfrm>
                <a:custGeom>
                  <a:avLst/>
                  <a:gdLst/>
                  <a:ahLst/>
                  <a:cxnLst/>
                  <a:rect l="l" t="t" r="r" b="b"/>
                  <a:pathLst>
                    <a:path w="1900" h="22813" extrusionOk="0">
                      <a:moveTo>
                        <a:pt x="950" y="0"/>
                      </a:moveTo>
                      <a:lnTo>
                        <a:pt x="1" y="950"/>
                      </a:lnTo>
                      <a:lnTo>
                        <a:pt x="950" y="1899"/>
                      </a:lnTo>
                      <a:lnTo>
                        <a:pt x="1899" y="950"/>
                      </a:lnTo>
                      <a:lnTo>
                        <a:pt x="950" y="0"/>
                      </a:lnTo>
                      <a:close/>
                      <a:moveTo>
                        <a:pt x="950" y="2324"/>
                      </a:moveTo>
                      <a:lnTo>
                        <a:pt x="1" y="3273"/>
                      </a:lnTo>
                      <a:lnTo>
                        <a:pt x="950" y="4223"/>
                      </a:lnTo>
                      <a:lnTo>
                        <a:pt x="1899" y="3273"/>
                      </a:lnTo>
                      <a:lnTo>
                        <a:pt x="950" y="2324"/>
                      </a:lnTo>
                      <a:close/>
                      <a:moveTo>
                        <a:pt x="950" y="4647"/>
                      </a:moveTo>
                      <a:lnTo>
                        <a:pt x="1" y="5597"/>
                      </a:lnTo>
                      <a:lnTo>
                        <a:pt x="950" y="6546"/>
                      </a:lnTo>
                      <a:lnTo>
                        <a:pt x="1899" y="5597"/>
                      </a:lnTo>
                      <a:lnTo>
                        <a:pt x="950" y="4647"/>
                      </a:lnTo>
                      <a:close/>
                      <a:moveTo>
                        <a:pt x="950" y="6971"/>
                      </a:moveTo>
                      <a:lnTo>
                        <a:pt x="1" y="7920"/>
                      </a:lnTo>
                      <a:lnTo>
                        <a:pt x="950" y="8870"/>
                      </a:lnTo>
                      <a:lnTo>
                        <a:pt x="1899" y="7920"/>
                      </a:lnTo>
                      <a:lnTo>
                        <a:pt x="950" y="6971"/>
                      </a:lnTo>
                      <a:close/>
                      <a:moveTo>
                        <a:pt x="950" y="9296"/>
                      </a:moveTo>
                      <a:lnTo>
                        <a:pt x="1" y="10245"/>
                      </a:lnTo>
                      <a:lnTo>
                        <a:pt x="950" y="11194"/>
                      </a:lnTo>
                      <a:lnTo>
                        <a:pt x="1899" y="10245"/>
                      </a:lnTo>
                      <a:lnTo>
                        <a:pt x="950" y="9296"/>
                      </a:lnTo>
                      <a:close/>
                      <a:moveTo>
                        <a:pt x="950" y="11620"/>
                      </a:moveTo>
                      <a:lnTo>
                        <a:pt x="1" y="12569"/>
                      </a:lnTo>
                      <a:lnTo>
                        <a:pt x="950" y="13518"/>
                      </a:lnTo>
                      <a:lnTo>
                        <a:pt x="1899" y="12569"/>
                      </a:lnTo>
                      <a:lnTo>
                        <a:pt x="950" y="11620"/>
                      </a:lnTo>
                      <a:close/>
                      <a:moveTo>
                        <a:pt x="950" y="13943"/>
                      </a:moveTo>
                      <a:lnTo>
                        <a:pt x="1" y="14893"/>
                      </a:lnTo>
                      <a:lnTo>
                        <a:pt x="950" y="15841"/>
                      </a:lnTo>
                      <a:lnTo>
                        <a:pt x="1899" y="14893"/>
                      </a:lnTo>
                      <a:lnTo>
                        <a:pt x="950" y="13943"/>
                      </a:lnTo>
                      <a:close/>
                      <a:moveTo>
                        <a:pt x="950" y="16267"/>
                      </a:moveTo>
                      <a:lnTo>
                        <a:pt x="1" y="17216"/>
                      </a:lnTo>
                      <a:lnTo>
                        <a:pt x="950" y="18166"/>
                      </a:lnTo>
                      <a:lnTo>
                        <a:pt x="1899" y="17216"/>
                      </a:lnTo>
                      <a:lnTo>
                        <a:pt x="950" y="16267"/>
                      </a:lnTo>
                      <a:close/>
                      <a:moveTo>
                        <a:pt x="950" y="18590"/>
                      </a:moveTo>
                      <a:lnTo>
                        <a:pt x="1" y="19540"/>
                      </a:lnTo>
                      <a:lnTo>
                        <a:pt x="950" y="20489"/>
                      </a:lnTo>
                      <a:lnTo>
                        <a:pt x="1899" y="19540"/>
                      </a:lnTo>
                      <a:lnTo>
                        <a:pt x="950" y="18590"/>
                      </a:lnTo>
                      <a:close/>
                      <a:moveTo>
                        <a:pt x="950" y="20914"/>
                      </a:moveTo>
                      <a:lnTo>
                        <a:pt x="1" y="21863"/>
                      </a:lnTo>
                      <a:lnTo>
                        <a:pt x="950" y="22813"/>
                      </a:lnTo>
                      <a:lnTo>
                        <a:pt x="1899" y="21863"/>
                      </a:lnTo>
                      <a:lnTo>
                        <a:pt x="950" y="20914"/>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49" name="Google Shape;2549;p42"/>
                <p:cNvSpPr/>
                <p:nvPr/>
              </p:nvSpPr>
              <p:spPr>
                <a:xfrm>
                  <a:off x="1877975" y="3031100"/>
                  <a:ext cx="291925" cy="132600"/>
                </a:xfrm>
                <a:custGeom>
                  <a:avLst/>
                  <a:gdLst/>
                  <a:ahLst/>
                  <a:cxnLst/>
                  <a:rect l="l" t="t" r="r" b="b"/>
                  <a:pathLst>
                    <a:path w="11677" h="5304" extrusionOk="0">
                      <a:moveTo>
                        <a:pt x="5948" y="0"/>
                      </a:moveTo>
                      <a:cubicBezTo>
                        <a:pt x="5581" y="0"/>
                        <a:pt x="5210" y="124"/>
                        <a:pt x="4945" y="374"/>
                      </a:cubicBezTo>
                      <a:cubicBezTo>
                        <a:pt x="4530" y="766"/>
                        <a:pt x="4445" y="1321"/>
                        <a:pt x="4672" y="1792"/>
                      </a:cubicBezTo>
                      <a:cubicBezTo>
                        <a:pt x="3387" y="1640"/>
                        <a:pt x="2304" y="1303"/>
                        <a:pt x="1652" y="1303"/>
                      </a:cubicBezTo>
                      <a:cubicBezTo>
                        <a:pt x="1232" y="1303"/>
                        <a:pt x="990" y="1443"/>
                        <a:pt x="990" y="1863"/>
                      </a:cubicBezTo>
                      <a:cubicBezTo>
                        <a:pt x="990" y="2274"/>
                        <a:pt x="1221" y="2659"/>
                        <a:pt x="1624" y="2992"/>
                      </a:cubicBezTo>
                      <a:lnTo>
                        <a:pt x="0" y="2992"/>
                      </a:lnTo>
                      <a:lnTo>
                        <a:pt x="0" y="5303"/>
                      </a:lnTo>
                      <a:lnTo>
                        <a:pt x="11677" y="5303"/>
                      </a:lnTo>
                      <a:lnTo>
                        <a:pt x="11677" y="2992"/>
                      </a:lnTo>
                      <a:lnTo>
                        <a:pt x="10052" y="2992"/>
                      </a:lnTo>
                      <a:cubicBezTo>
                        <a:pt x="10453" y="2659"/>
                        <a:pt x="10684" y="2275"/>
                        <a:pt x="10684" y="1865"/>
                      </a:cubicBezTo>
                      <a:cubicBezTo>
                        <a:pt x="10684" y="1444"/>
                        <a:pt x="10442" y="1304"/>
                        <a:pt x="10021" y="1304"/>
                      </a:cubicBezTo>
                      <a:cubicBezTo>
                        <a:pt x="9396" y="1304"/>
                        <a:pt x="8377" y="1612"/>
                        <a:pt x="7163" y="1771"/>
                      </a:cubicBezTo>
                      <a:cubicBezTo>
                        <a:pt x="7437" y="1092"/>
                        <a:pt x="7098" y="262"/>
                        <a:pt x="6377" y="59"/>
                      </a:cubicBezTo>
                      <a:cubicBezTo>
                        <a:pt x="6239" y="20"/>
                        <a:pt x="6094" y="0"/>
                        <a:pt x="5948"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50" name="Google Shape;2550;p42"/>
                <p:cNvSpPr/>
                <p:nvPr/>
              </p:nvSpPr>
              <p:spPr>
                <a:xfrm>
                  <a:off x="1900100" y="3121950"/>
                  <a:ext cx="255000" cy="25750"/>
                </a:xfrm>
                <a:custGeom>
                  <a:avLst/>
                  <a:gdLst/>
                  <a:ahLst/>
                  <a:cxnLst/>
                  <a:rect l="l" t="t" r="r" b="b"/>
                  <a:pathLst>
                    <a:path w="10200" h="1030" extrusionOk="0">
                      <a:moveTo>
                        <a:pt x="592" y="1"/>
                      </a:moveTo>
                      <a:cubicBezTo>
                        <a:pt x="370" y="1"/>
                        <a:pt x="153" y="148"/>
                        <a:pt x="83" y="358"/>
                      </a:cubicBezTo>
                      <a:cubicBezTo>
                        <a:pt x="1" y="602"/>
                        <a:pt x="181" y="914"/>
                        <a:pt x="416" y="1000"/>
                      </a:cubicBezTo>
                      <a:cubicBezTo>
                        <a:pt x="471" y="1020"/>
                        <a:pt x="530" y="1030"/>
                        <a:pt x="589" y="1030"/>
                      </a:cubicBezTo>
                      <a:cubicBezTo>
                        <a:pt x="844" y="1030"/>
                        <a:pt x="1101" y="850"/>
                        <a:pt x="1107" y="581"/>
                      </a:cubicBezTo>
                      <a:cubicBezTo>
                        <a:pt x="1112" y="298"/>
                        <a:pt x="944" y="36"/>
                        <a:pt x="647" y="4"/>
                      </a:cubicBezTo>
                      <a:cubicBezTo>
                        <a:pt x="628" y="2"/>
                        <a:pt x="610" y="1"/>
                        <a:pt x="592" y="1"/>
                      </a:cubicBezTo>
                      <a:close/>
                      <a:moveTo>
                        <a:pt x="2865" y="1"/>
                      </a:moveTo>
                      <a:cubicBezTo>
                        <a:pt x="2642" y="1"/>
                        <a:pt x="2426" y="148"/>
                        <a:pt x="2356" y="358"/>
                      </a:cubicBezTo>
                      <a:cubicBezTo>
                        <a:pt x="2273" y="602"/>
                        <a:pt x="2453" y="914"/>
                        <a:pt x="2688" y="1000"/>
                      </a:cubicBezTo>
                      <a:cubicBezTo>
                        <a:pt x="2744" y="1020"/>
                        <a:pt x="2803" y="1030"/>
                        <a:pt x="2862" y="1030"/>
                      </a:cubicBezTo>
                      <a:cubicBezTo>
                        <a:pt x="3116" y="1030"/>
                        <a:pt x="3373" y="850"/>
                        <a:pt x="3378" y="581"/>
                      </a:cubicBezTo>
                      <a:cubicBezTo>
                        <a:pt x="3384" y="298"/>
                        <a:pt x="3217" y="36"/>
                        <a:pt x="2919" y="4"/>
                      </a:cubicBezTo>
                      <a:cubicBezTo>
                        <a:pt x="2901" y="2"/>
                        <a:pt x="2883" y="1"/>
                        <a:pt x="2865" y="1"/>
                      </a:cubicBezTo>
                      <a:close/>
                      <a:moveTo>
                        <a:pt x="5137" y="1"/>
                      </a:moveTo>
                      <a:cubicBezTo>
                        <a:pt x="4914" y="1"/>
                        <a:pt x="4698" y="148"/>
                        <a:pt x="4627" y="358"/>
                      </a:cubicBezTo>
                      <a:cubicBezTo>
                        <a:pt x="4545" y="602"/>
                        <a:pt x="4724" y="914"/>
                        <a:pt x="4959" y="1000"/>
                      </a:cubicBezTo>
                      <a:cubicBezTo>
                        <a:pt x="5015" y="1020"/>
                        <a:pt x="5074" y="1030"/>
                        <a:pt x="5133" y="1030"/>
                      </a:cubicBezTo>
                      <a:cubicBezTo>
                        <a:pt x="5388" y="1030"/>
                        <a:pt x="5644" y="850"/>
                        <a:pt x="5650" y="581"/>
                      </a:cubicBezTo>
                      <a:cubicBezTo>
                        <a:pt x="5654" y="298"/>
                        <a:pt x="5488" y="36"/>
                        <a:pt x="5191" y="4"/>
                      </a:cubicBezTo>
                      <a:cubicBezTo>
                        <a:pt x="5173" y="2"/>
                        <a:pt x="5155" y="1"/>
                        <a:pt x="5137" y="1"/>
                      </a:cubicBezTo>
                      <a:close/>
                      <a:moveTo>
                        <a:pt x="7408" y="1"/>
                      </a:moveTo>
                      <a:cubicBezTo>
                        <a:pt x="7186" y="1"/>
                        <a:pt x="6969" y="148"/>
                        <a:pt x="6898" y="358"/>
                      </a:cubicBezTo>
                      <a:cubicBezTo>
                        <a:pt x="6817" y="602"/>
                        <a:pt x="6996" y="914"/>
                        <a:pt x="7231" y="1000"/>
                      </a:cubicBezTo>
                      <a:cubicBezTo>
                        <a:pt x="7287" y="1020"/>
                        <a:pt x="7345" y="1030"/>
                        <a:pt x="7405" y="1030"/>
                      </a:cubicBezTo>
                      <a:cubicBezTo>
                        <a:pt x="7659" y="1030"/>
                        <a:pt x="7916" y="850"/>
                        <a:pt x="7921" y="581"/>
                      </a:cubicBezTo>
                      <a:cubicBezTo>
                        <a:pt x="7926" y="298"/>
                        <a:pt x="7759" y="36"/>
                        <a:pt x="7463" y="4"/>
                      </a:cubicBezTo>
                      <a:cubicBezTo>
                        <a:pt x="7445" y="2"/>
                        <a:pt x="7427" y="1"/>
                        <a:pt x="7408" y="1"/>
                      </a:cubicBezTo>
                      <a:close/>
                      <a:moveTo>
                        <a:pt x="9679" y="1"/>
                      </a:moveTo>
                      <a:cubicBezTo>
                        <a:pt x="9457" y="1"/>
                        <a:pt x="9240" y="148"/>
                        <a:pt x="9170" y="358"/>
                      </a:cubicBezTo>
                      <a:cubicBezTo>
                        <a:pt x="9088" y="602"/>
                        <a:pt x="9267" y="914"/>
                        <a:pt x="9503" y="1000"/>
                      </a:cubicBezTo>
                      <a:cubicBezTo>
                        <a:pt x="9559" y="1020"/>
                        <a:pt x="9618" y="1030"/>
                        <a:pt x="9677" y="1030"/>
                      </a:cubicBezTo>
                      <a:cubicBezTo>
                        <a:pt x="9932" y="1030"/>
                        <a:pt x="10188" y="850"/>
                        <a:pt x="10194" y="581"/>
                      </a:cubicBezTo>
                      <a:cubicBezTo>
                        <a:pt x="10199" y="298"/>
                        <a:pt x="10032" y="36"/>
                        <a:pt x="9734" y="4"/>
                      </a:cubicBezTo>
                      <a:cubicBezTo>
                        <a:pt x="9716" y="2"/>
                        <a:pt x="9697" y="1"/>
                        <a:pt x="967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1" name="Google Shape;2551;p42"/>
                <p:cNvSpPr/>
                <p:nvPr/>
              </p:nvSpPr>
              <p:spPr>
                <a:xfrm>
                  <a:off x="1900075" y="2181075"/>
                  <a:ext cx="255025" cy="25750"/>
                </a:xfrm>
                <a:custGeom>
                  <a:avLst/>
                  <a:gdLst/>
                  <a:ahLst/>
                  <a:cxnLst/>
                  <a:rect l="l" t="t" r="r" b="b"/>
                  <a:pathLst>
                    <a:path w="10201" h="1030" extrusionOk="0">
                      <a:moveTo>
                        <a:pt x="589" y="0"/>
                      </a:moveTo>
                      <a:cubicBezTo>
                        <a:pt x="529" y="0"/>
                        <a:pt x="470" y="10"/>
                        <a:pt x="414" y="30"/>
                      </a:cubicBezTo>
                      <a:cubicBezTo>
                        <a:pt x="179" y="116"/>
                        <a:pt x="1" y="428"/>
                        <a:pt x="82" y="672"/>
                      </a:cubicBezTo>
                      <a:cubicBezTo>
                        <a:pt x="153" y="882"/>
                        <a:pt x="370" y="1029"/>
                        <a:pt x="592" y="1029"/>
                      </a:cubicBezTo>
                      <a:cubicBezTo>
                        <a:pt x="610" y="1029"/>
                        <a:pt x="628" y="1028"/>
                        <a:pt x="647" y="1026"/>
                      </a:cubicBezTo>
                      <a:cubicBezTo>
                        <a:pt x="945" y="994"/>
                        <a:pt x="1112" y="732"/>
                        <a:pt x="1106" y="449"/>
                      </a:cubicBezTo>
                      <a:cubicBezTo>
                        <a:pt x="1102" y="181"/>
                        <a:pt x="844" y="0"/>
                        <a:pt x="589" y="0"/>
                      </a:cubicBezTo>
                      <a:close/>
                      <a:moveTo>
                        <a:pt x="2861" y="0"/>
                      </a:moveTo>
                      <a:cubicBezTo>
                        <a:pt x="2802" y="0"/>
                        <a:pt x="2743" y="10"/>
                        <a:pt x="2687" y="30"/>
                      </a:cubicBezTo>
                      <a:cubicBezTo>
                        <a:pt x="2454" y="116"/>
                        <a:pt x="2273" y="428"/>
                        <a:pt x="2355" y="672"/>
                      </a:cubicBezTo>
                      <a:cubicBezTo>
                        <a:pt x="2426" y="882"/>
                        <a:pt x="2642" y="1029"/>
                        <a:pt x="2865" y="1029"/>
                      </a:cubicBezTo>
                      <a:cubicBezTo>
                        <a:pt x="2883" y="1029"/>
                        <a:pt x="2901" y="1028"/>
                        <a:pt x="2919" y="1026"/>
                      </a:cubicBezTo>
                      <a:cubicBezTo>
                        <a:pt x="3216" y="994"/>
                        <a:pt x="3385" y="732"/>
                        <a:pt x="3378" y="449"/>
                      </a:cubicBezTo>
                      <a:cubicBezTo>
                        <a:pt x="3374" y="181"/>
                        <a:pt x="3117" y="0"/>
                        <a:pt x="2861" y="0"/>
                      </a:cubicBezTo>
                      <a:close/>
                      <a:moveTo>
                        <a:pt x="5133" y="0"/>
                      </a:moveTo>
                      <a:cubicBezTo>
                        <a:pt x="5074" y="0"/>
                        <a:pt x="5015" y="10"/>
                        <a:pt x="4959" y="30"/>
                      </a:cubicBezTo>
                      <a:cubicBezTo>
                        <a:pt x="4726" y="116"/>
                        <a:pt x="4545" y="428"/>
                        <a:pt x="4626" y="672"/>
                      </a:cubicBezTo>
                      <a:cubicBezTo>
                        <a:pt x="4697" y="882"/>
                        <a:pt x="4914" y="1029"/>
                        <a:pt x="5137" y="1029"/>
                      </a:cubicBezTo>
                      <a:cubicBezTo>
                        <a:pt x="5155" y="1029"/>
                        <a:pt x="5173" y="1028"/>
                        <a:pt x="5191" y="1026"/>
                      </a:cubicBezTo>
                      <a:cubicBezTo>
                        <a:pt x="5487" y="994"/>
                        <a:pt x="5656" y="732"/>
                        <a:pt x="5649" y="449"/>
                      </a:cubicBezTo>
                      <a:cubicBezTo>
                        <a:pt x="5645" y="181"/>
                        <a:pt x="5388" y="0"/>
                        <a:pt x="5133" y="0"/>
                      </a:cubicBezTo>
                      <a:close/>
                      <a:moveTo>
                        <a:pt x="7405" y="0"/>
                      </a:moveTo>
                      <a:cubicBezTo>
                        <a:pt x="7346" y="0"/>
                        <a:pt x="7287" y="10"/>
                        <a:pt x="7232" y="30"/>
                      </a:cubicBezTo>
                      <a:cubicBezTo>
                        <a:pt x="6999" y="116"/>
                        <a:pt x="6818" y="428"/>
                        <a:pt x="6899" y="672"/>
                      </a:cubicBezTo>
                      <a:cubicBezTo>
                        <a:pt x="6970" y="882"/>
                        <a:pt x="7187" y="1029"/>
                        <a:pt x="7409" y="1029"/>
                      </a:cubicBezTo>
                      <a:cubicBezTo>
                        <a:pt x="7428" y="1029"/>
                        <a:pt x="7446" y="1028"/>
                        <a:pt x="7464" y="1026"/>
                      </a:cubicBezTo>
                      <a:cubicBezTo>
                        <a:pt x="7760" y="994"/>
                        <a:pt x="7929" y="732"/>
                        <a:pt x="7922" y="449"/>
                      </a:cubicBezTo>
                      <a:cubicBezTo>
                        <a:pt x="7917" y="181"/>
                        <a:pt x="7660" y="0"/>
                        <a:pt x="7405" y="0"/>
                      </a:cubicBezTo>
                      <a:close/>
                      <a:moveTo>
                        <a:pt x="9677" y="0"/>
                      </a:moveTo>
                      <a:cubicBezTo>
                        <a:pt x="9618" y="0"/>
                        <a:pt x="9559" y="10"/>
                        <a:pt x="9504" y="30"/>
                      </a:cubicBezTo>
                      <a:cubicBezTo>
                        <a:pt x="9269" y="116"/>
                        <a:pt x="9090" y="428"/>
                        <a:pt x="9171" y="672"/>
                      </a:cubicBezTo>
                      <a:cubicBezTo>
                        <a:pt x="9241" y="882"/>
                        <a:pt x="9458" y="1029"/>
                        <a:pt x="9680" y="1029"/>
                      </a:cubicBezTo>
                      <a:cubicBezTo>
                        <a:pt x="9698" y="1029"/>
                        <a:pt x="9717" y="1028"/>
                        <a:pt x="9735" y="1026"/>
                      </a:cubicBezTo>
                      <a:cubicBezTo>
                        <a:pt x="10032" y="994"/>
                        <a:pt x="10200" y="732"/>
                        <a:pt x="10195" y="449"/>
                      </a:cubicBezTo>
                      <a:cubicBezTo>
                        <a:pt x="10189" y="181"/>
                        <a:pt x="9932" y="0"/>
                        <a:pt x="9677"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2" name="Google Shape;2552;p42"/>
                <p:cNvSpPr/>
                <p:nvPr/>
              </p:nvSpPr>
              <p:spPr>
                <a:xfrm>
                  <a:off x="1955800" y="2417575"/>
                  <a:ext cx="7625" cy="490575"/>
                </a:xfrm>
                <a:custGeom>
                  <a:avLst/>
                  <a:gdLst/>
                  <a:ahLst/>
                  <a:cxnLst/>
                  <a:rect l="l" t="t" r="r" b="b"/>
                  <a:pathLst>
                    <a:path w="305" h="19623" extrusionOk="0">
                      <a:moveTo>
                        <a:pt x="1" y="1"/>
                      </a:moveTo>
                      <a:lnTo>
                        <a:pt x="1" y="19622"/>
                      </a:lnTo>
                      <a:lnTo>
                        <a:pt x="304" y="19622"/>
                      </a:lnTo>
                      <a:lnTo>
                        <a:pt x="304"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3" name="Google Shape;2553;p42"/>
                <p:cNvSpPr/>
                <p:nvPr/>
              </p:nvSpPr>
              <p:spPr>
                <a:xfrm>
                  <a:off x="2086350" y="2417575"/>
                  <a:ext cx="7600" cy="490575"/>
                </a:xfrm>
                <a:custGeom>
                  <a:avLst/>
                  <a:gdLst/>
                  <a:ahLst/>
                  <a:cxnLst/>
                  <a:rect l="l" t="t" r="r" b="b"/>
                  <a:pathLst>
                    <a:path w="304" h="19623" extrusionOk="0">
                      <a:moveTo>
                        <a:pt x="0" y="1"/>
                      </a:moveTo>
                      <a:lnTo>
                        <a:pt x="0" y="19622"/>
                      </a:lnTo>
                      <a:lnTo>
                        <a:pt x="304" y="19622"/>
                      </a:lnTo>
                      <a:lnTo>
                        <a:pt x="304" y="1"/>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554" name="Google Shape;2554;p42"/>
              <p:cNvGrpSpPr/>
              <p:nvPr/>
            </p:nvGrpSpPr>
            <p:grpSpPr>
              <a:xfrm rot="5814157">
                <a:off x="3961047" y="3615295"/>
                <a:ext cx="2078828" cy="306157"/>
                <a:chOff x="5178325" y="1049075"/>
                <a:chExt cx="928075" cy="136675"/>
              </a:xfrm>
            </p:grpSpPr>
            <p:sp>
              <p:nvSpPr>
                <p:cNvPr id="2555" name="Google Shape;2555;p42"/>
                <p:cNvSpPr/>
                <p:nvPr/>
              </p:nvSpPr>
              <p:spPr>
                <a:xfrm>
                  <a:off x="5178325" y="1049075"/>
                  <a:ext cx="928075" cy="136675"/>
                </a:xfrm>
                <a:custGeom>
                  <a:avLst/>
                  <a:gdLst/>
                  <a:ahLst/>
                  <a:cxnLst/>
                  <a:rect l="l" t="t" r="r" b="b"/>
                  <a:pathLst>
                    <a:path w="37123" h="5467" extrusionOk="0">
                      <a:moveTo>
                        <a:pt x="0" y="1"/>
                      </a:moveTo>
                      <a:lnTo>
                        <a:pt x="0" y="5466"/>
                      </a:lnTo>
                      <a:lnTo>
                        <a:pt x="37122" y="5466"/>
                      </a:lnTo>
                      <a:lnTo>
                        <a:pt x="3712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556" name="Google Shape;2556;p42"/>
                <p:cNvSpPr/>
                <p:nvPr/>
              </p:nvSpPr>
              <p:spPr>
                <a:xfrm>
                  <a:off x="5342300" y="1076050"/>
                  <a:ext cx="76350" cy="82675"/>
                </a:xfrm>
                <a:custGeom>
                  <a:avLst/>
                  <a:gdLst/>
                  <a:ahLst/>
                  <a:cxnLst/>
                  <a:rect l="l" t="t" r="r" b="b"/>
                  <a:pathLst>
                    <a:path w="3054" h="3307" extrusionOk="0">
                      <a:moveTo>
                        <a:pt x="298" y="1"/>
                      </a:moveTo>
                      <a:cubicBezTo>
                        <a:pt x="134" y="1"/>
                        <a:pt x="0" y="135"/>
                        <a:pt x="0" y="299"/>
                      </a:cubicBezTo>
                      <a:cubicBezTo>
                        <a:pt x="0" y="464"/>
                        <a:pt x="134" y="598"/>
                        <a:pt x="298" y="598"/>
                      </a:cubicBezTo>
                      <a:lnTo>
                        <a:pt x="2756" y="598"/>
                      </a:lnTo>
                      <a:cubicBezTo>
                        <a:pt x="2920" y="598"/>
                        <a:pt x="3054" y="464"/>
                        <a:pt x="3054" y="299"/>
                      </a:cubicBezTo>
                      <a:cubicBezTo>
                        <a:pt x="3054" y="135"/>
                        <a:pt x="2920" y="1"/>
                        <a:pt x="2756" y="1"/>
                      </a:cubicBezTo>
                      <a:close/>
                      <a:moveTo>
                        <a:pt x="298" y="1357"/>
                      </a:moveTo>
                      <a:cubicBezTo>
                        <a:pt x="134" y="1357"/>
                        <a:pt x="0" y="1491"/>
                        <a:pt x="0" y="1654"/>
                      </a:cubicBezTo>
                      <a:cubicBezTo>
                        <a:pt x="0" y="1819"/>
                        <a:pt x="134" y="1953"/>
                        <a:pt x="298" y="1953"/>
                      </a:cubicBezTo>
                      <a:lnTo>
                        <a:pt x="2756" y="1953"/>
                      </a:lnTo>
                      <a:cubicBezTo>
                        <a:pt x="2920" y="1952"/>
                        <a:pt x="3054" y="1819"/>
                        <a:pt x="3054" y="1654"/>
                      </a:cubicBezTo>
                      <a:cubicBezTo>
                        <a:pt x="3054" y="1491"/>
                        <a:pt x="2920" y="1357"/>
                        <a:pt x="2756" y="1357"/>
                      </a:cubicBezTo>
                      <a:close/>
                      <a:moveTo>
                        <a:pt x="298" y="2711"/>
                      </a:moveTo>
                      <a:cubicBezTo>
                        <a:pt x="134" y="2711"/>
                        <a:pt x="0" y="2845"/>
                        <a:pt x="0" y="3010"/>
                      </a:cubicBezTo>
                      <a:cubicBezTo>
                        <a:pt x="0" y="3173"/>
                        <a:pt x="134" y="3307"/>
                        <a:pt x="298" y="3307"/>
                      </a:cubicBezTo>
                      <a:lnTo>
                        <a:pt x="2756" y="3307"/>
                      </a:lnTo>
                      <a:cubicBezTo>
                        <a:pt x="2920" y="3307"/>
                        <a:pt x="3054" y="3173"/>
                        <a:pt x="3054" y="3010"/>
                      </a:cubicBezTo>
                      <a:cubicBezTo>
                        <a:pt x="3054" y="2845"/>
                        <a:pt x="2920" y="2711"/>
                        <a:pt x="2756" y="271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7" name="Google Shape;2557;p42"/>
                <p:cNvSpPr/>
                <p:nvPr/>
              </p:nvSpPr>
              <p:spPr>
                <a:xfrm>
                  <a:off x="5478375" y="1071800"/>
                  <a:ext cx="489975" cy="91225"/>
                </a:xfrm>
                <a:custGeom>
                  <a:avLst/>
                  <a:gdLst/>
                  <a:ahLst/>
                  <a:cxnLst/>
                  <a:rect l="l" t="t" r="r" b="b"/>
                  <a:pathLst>
                    <a:path w="19599" h="3649" extrusionOk="0">
                      <a:moveTo>
                        <a:pt x="86" y="1"/>
                      </a:moveTo>
                      <a:cubicBezTo>
                        <a:pt x="39" y="1"/>
                        <a:pt x="0" y="38"/>
                        <a:pt x="0" y="86"/>
                      </a:cubicBezTo>
                      <a:lnTo>
                        <a:pt x="0" y="3563"/>
                      </a:lnTo>
                      <a:cubicBezTo>
                        <a:pt x="0" y="3610"/>
                        <a:pt x="38" y="3648"/>
                        <a:pt x="86" y="3648"/>
                      </a:cubicBezTo>
                      <a:lnTo>
                        <a:pt x="19513" y="3648"/>
                      </a:lnTo>
                      <a:cubicBezTo>
                        <a:pt x="19560" y="3648"/>
                        <a:pt x="19599" y="3611"/>
                        <a:pt x="19599" y="3563"/>
                      </a:cubicBezTo>
                      <a:lnTo>
                        <a:pt x="19599" y="86"/>
                      </a:lnTo>
                      <a:cubicBezTo>
                        <a:pt x="19598" y="38"/>
                        <a:pt x="19560" y="1"/>
                        <a:pt x="19511"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8" name="Google Shape;2558;p42"/>
                <p:cNvSpPr/>
                <p:nvPr/>
              </p:nvSpPr>
              <p:spPr>
                <a:xfrm>
                  <a:off x="5196125" y="1061025"/>
                  <a:ext cx="94700" cy="112800"/>
                </a:xfrm>
                <a:custGeom>
                  <a:avLst/>
                  <a:gdLst/>
                  <a:ahLst/>
                  <a:cxnLst/>
                  <a:rect l="l" t="t" r="r" b="b"/>
                  <a:pathLst>
                    <a:path w="3788" h="4512" extrusionOk="0">
                      <a:moveTo>
                        <a:pt x="1788" y="671"/>
                      </a:moveTo>
                      <a:cubicBezTo>
                        <a:pt x="1793" y="671"/>
                        <a:pt x="1798" y="671"/>
                        <a:pt x="1803" y="671"/>
                      </a:cubicBezTo>
                      <a:cubicBezTo>
                        <a:pt x="1893" y="682"/>
                        <a:pt x="1972" y="737"/>
                        <a:pt x="2016" y="820"/>
                      </a:cubicBezTo>
                      <a:cubicBezTo>
                        <a:pt x="2060" y="902"/>
                        <a:pt x="2060" y="1001"/>
                        <a:pt x="2015" y="1084"/>
                      </a:cubicBezTo>
                      <a:cubicBezTo>
                        <a:pt x="1985" y="1141"/>
                        <a:pt x="1946" y="1175"/>
                        <a:pt x="1899" y="1188"/>
                      </a:cubicBezTo>
                      <a:cubicBezTo>
                        <a:pt x="1886" y="1192"/>
                        <a:pt x="1872" y="1193"/>
                        <a:pt x="1857" y="1193"/>
                      </a:cubicBezTo>
                      <a:cubicBezTo>
                        <a:pt x="1809" y="1193"/>
                        <a:pt x="1754" y="1175"/>
                        <a:pt x="1699" y="1141"/>
                      </a:cubicBezTo>
                      <a:cubicBezTo>
                        <a:pt x="1624" y="1094"/>
                        <a:pt x="1582" y="1006"/>
                        <a:pt x="1585" y="905"/>
                      </a:cubicBezTo>
                      <a:cubicBezTo>
                        <a:pt x="1589" y="809"/>
                        <a:pt x="1635" y="725"/>
                        <a:pt x="1700" y="691"/>
                      </a:cubicBezTo>
                      <a:cubicBezTo>
                        <a:pt x="1727" y="677"/>
                        <a:pt x="1756" y="671"/>
                        <a:pt x="1788" y="671"/>
                      </a:cubicBezTo>
                      <a:close/>
                      <a:moveTo>
                        <a:pt x="1780" y="533"/>
                      </a:moveTo>
                      <a:cubicBezTo>
                        <a:pt x="1728" y="533"/>
                        <a:pt x="1680" y="545"/>
                        <a:pt x="1636" y="569"/>
                      </a:cubicBezTo>
                      <a:cubicBezTo>
                        <a:pt x="1525" y="628"/>
                        <a:pt x="1453" y="755"/>
                        <a:pt x="1448" y="900"/>
                      </a:cubicBezTo>
                      <a:cubicBezTo>
                        <a:pt x="1441" y="1051"/>
                        <a:pt x="1509" y="1186"/>
                        <a:pt x="1626" y="1260"/>
                      </a:cubicBezTo>
                      <a:cubicBezTo>
                        <a:pt x="1702" y="1308"/>
                        <a:pt x="1783" y="1334"/>
                        <a:pt x="1858" y="1334"/>
                      </a:cubicBezTo>
                      <a:cubicBezTo>
                        <a:pt x="1884" y="1334"/>
                        <a:pt x="1911" y="1330"/>
                        <a:pt x="1937" y="1324"/>
                      </a:cubicBezTo>
                      <a:cubicBezTo>
                        <a:pt x="2021" y="1301"/>
                        <a:pt x="2091" y="1242"/>
                        <a:pt x="2139" y="1152"/>
                      </a:cubicBezTo>
                      <a:cubicBezTo>
                        <a:pt x="2205" y="1025"/>
                        <a:pt x="2205" y="881"/>
                        <a:pt x="2140" y="757"/>
                      </a:cubicBezTo>
                      <a:cubicBezTo>
                        <a:pt x="2076" y="634"/>
                        <a:pt x="1957" y="552"/>
                        <a:pt x="1822" y="536"/>
                      </a:cubicBezTo>
                      <a:cubicBezTo>
                        <a:pt x="1808" y="534"/>
                        <a:pt x="1794" y="533"/>
                        <a:pt x="1780" y="533"/>
                      </a:cubicBezTo>
                      <a:close/>
                      <a:moveTo>
                        <a:pt x="1758" y="1697"/>
                      </a:moveTo>
                      <a:cubicBezTo>
                        <a:pt x="1837" y="1697"/>
                        <a:pt x="1917" y="1712"/>
                        <a:pt x="1991" y="1737"/>
                      </a:cubicBezTo>
                      <a:cubicBezTo>
                        <a:pt x="2127" y="1783"/>
                        <a:pt x="2240" y="1889"/>
                        <a:pt x="2310" y="2035"/>
                      </a:cubicBezTo>
                      <a:cubicBezTo>
                        <a:pt x="2390" y="2206"/>
                        <a:pt x="2401" y="2410"/>
                        <a:pt x="2337" y="2581"/>
                      </a:cubicBezTo>
                      <a:cubicBezTo>
                        <a:pt x="2278" y="2737"/>
                        <a:pt x="2141" y="2825"/>
                        <a:pt x="1931" y="2842"/>
                      </a:cubicBezTo>
                      <a:cubicBezTo>
                        <a:pt x="1913" y="2843"/>
                        <a:pt x="1896" y="2844"/>
                        <a:pt x="1878" y="2844"/>
                      </a:cubicBezTo>
                      <a:cubicBezTo>
                        <a:pt x="1654" y="2844"/>
                        <a:pt x="1465" y="2735"/>
                        <a:pt x="1326" y="2525"/>
                      </a:cubicBezTo>
                      <a:cubicBezTo>
                        <a:pt x="1291" y="2468"/>
                        <a:pt x="1255" y="2411"/>
                        <a:pt x="1256" y="2258"/>
                      </a:cubicBezTo>
                      <a:cubicBezTo>
                        <a:pt x="1256" y="2146"/>
                        <a:pt x="1264" y="2066"/>
                        <a:pt x="1303" y="1983"/>
                      </a:cubicBezTo>
                      <a:cubicBezTo>
                        <a:pt x="1401" y="1773"/>
                        <a:pt x="1578" y="1697"/>
                        <a:pt x="1758" y="1697"/>
                      </a:cubicBezTo>
                      <a:close/>
                      <a:moveTo>
                        <a:pt x="1756" y="1558"/>
                      </a:moveTo>
                      <a:cubicBezTo>
                        <a:pt x="1499" y="1558"/>
                        <a:pt x="1285" y="1688"/>
                        <a:pt x="1174" y="1924"/>
                      </a:cubicBezTo>
                      <a:cubicBezTo>
                        <a:pt x="1121" y="2042"/>
                        <a:pt x="1116" y="2153"/>
                        <a:pt x="1116" y="2258"/>
                      </a:cubicBezTo>
                      <a:cubicBezTo>
                        <a:pt x="1116" y="2436"/>
                        <a:pt x="1157" y="2518"/>
                        <a:pt x="1208" y="2598"/>
                      </a:cubicBezTo>
                      <a:lnTo>
                        <a:pt x="1209" y="2600"/>
                      </a:lnTo>
                      <a:cubicBezTo>
                        <a:pt x="1373" y="2848"/>
                        <a:pt x="1606" y="2982"/>
                        <a:pt x="1876" y="2982"/>
                      </a:cubicBezTo>
                      <a:cubicBezTo>
                        <a:pt x="1897" y="2982"/>
                        <a:pt x="1920" y="2982"/>
                        <a:pt x="1943" y="2980"/>
                      </a:cubicBezTo>
                      <a:cubicBezTo>
                        <a:pt x="2206" y="2958"/>
                        <a:pt x="2388" y="2836"/>
                        <a:pt x="2466" y="2629"/>
                      </a:cubicBezTo>
                      <a:cubicBezTo>
                        <a:pt x="2543" y="2420"/>
                        <a:pt x="2532" y="2183"/>
                        <a:pt x="2434" y="1975"/>
                      </a:cubicBezTo>
                      <a:cubicBezTo>
                        <a:pt x="2347" y="1793"/>
                        <a:pt x="2205" y="1662"/>
                        <a:pt x="2034" y="1605"/>
                      </a:cubicBezTo>
                      <a:cubicBezTo>
                        <a:pt x="1938" y="1573"/>
                        <a:pt x="1844" y="1558"/>
                        <a:pt x="1756" y="1558"/>
                      </a:cubicBezTo>
                      <a:close/>
                      <a:moveTo>
                        <a:pt x="1856" y="3308"/>
                      </a:moveTo>
                      <a:cubicBezTo>
                        <a:pt x="1872" y="3308"/>
                        <a:pt x="1887" y="3309"/>
                        <a:pt x="1900" y="3312"/>
                      </a:cubicBezTo>
                      <a:cubicBezTo>
                        <a:pt x="1947" y="3324"/>
                        <a:pt x="1986" y="3358"/>
                        <a:pt x="2016" y="3415"/>
                      </a:cubicBezTo>
                      <a:cubicBezTo>
                        <a:pt x="2061" y="3500"/>
                        <a:pt x="2061" y="3597"/>
                        <a:pt x="2017" y="3679"/>
                      </a:cubicBezTo>
                      <a:cubicBezTo>
                        <a:pt x="1973" y="3763"/>
                        <a:pt x="1894" y="3817"/>
                        <a:pt x="1804" y="3828"/>
                      </a:cubicBezTo>
                      <a:cubicBezTo>
                        <a:pt x="1795" y="3829"/>
                        <a:pt x="1786" y="3830"/>
                        <a:pt x="1778" y="3830"/>
                      </a:cubicBezTo>
                      <a:cubicBezTo>
                        <a:pt x="1750" y="3830"/>
                        <a:pt x="1724" y="3823"/>
                        <a:pt x="1700" y="3811"/>
                      </a:cubicBezTo>
                      <a:cubicBezTo>
                        <a:pt x="1633" y="3775"/>
                        <a:pt x="1589" y="3692"/>
                        <a:pt x="1585" y="3597"/>
                      </a:cubicBezTo>
                      <a:cubicBezTo>
                        <a:pt x="1582" y="3496"/>
                        <a:pt x="1624" y="3407"/>
                        <a:pt x="1699" y="3360"/>
                      </a:cubicBezTo>
                      <a:cubicBezTo>
                        <a:pt x="1754" y="3325"/>
                        <a:pt x="1808" y="3308"/>
                        <a:pt x="1856" y="3308"/>
                      </a:cubicBezTo>
                      <a:close/>
                      <a:moveTo>
                        <a:pt x="1857" y="3168"/>
                      </a:moveTo>
                      <a:cubicBezTo>
                        <a:pt x="1783" y="3168"/>
                        <a:pt x="1703" y="3193"/>
                        <a:pt x="1625" y="3243"/>
                      </a:cubicBezTo>
                      <a:cubicBezTo>
                        <a:pt x="1508" y="3317"/>
                        <a:pt x="1440" y="3451"/>
                        <a:pt x="1446" y="3602"/>
                      </a:cubicBezTo>
                      <a:cubicBezTo>
                        <a:pt x="1451" y="3748"/>
                        <a:pt x="1524" y="3875"/>
                        <a:pt x="1635" y="3934"/>
                      </a:cubicBezTo>
                      <a:cubicBezTo>
                        <a:pt x="1680" y="3958"/>
                        <a:pt x="1728" y="3970"/>
                        <a:pt x="1781" y="3970"/>
                      </a:cubicBezTo>
                      <a:cubicBezTo>
                        <a:pt x="1793" y="3970"/>
                        <a:pt x="1807" y="3970"/>
                        <a:pt x="1820" y="3967"/>
                      </a:cubicBezTo>
                      <a:cubicBezTo>
                        <a:pt x="1956" y="3951"/>
                        <a:pt x="2075" y="3868"/>
                        <a:pt x="2140" y="3745"/>
                      </a:cubicBezTo>
                      <a:cubicBezTo>
                        <a:pt x="2205" y="3621"/>
                        <a:pt x="2205" y="3476"/>
                        <a:pt x="2139" y="3351"/>
                      </a:cubicBezTo>
                      <a:cubicBezTo>
                        <a:pt x="2091" y="3260"/>
                        <a:pt x="2021" y="3201"/>
                        <a:pt x="1937" y="3179"/>
                      </a:cubicBezTo>
                      <a:cubicBezTo>
                        <a:pt x="1911" y="3172"/>
                        <a:pt x="1884" y="3168"/>
                        <a:pt x="1857" y="3168"/>
                      </a:cubicBezTo>
                      <a:close/>
                      <a:moveTo>
                        <a:pt x="2792" y="140"/>
                      </a:moveTo>
                      <a:cubicBezTo>
                        <a:pt x="2854" y="582"/>
                        <a:pt x="3205" y="934"/>
                        <a:pt x="3648" y="996"/>
                      </a:cubicBezTo>
                      <a:lnTo>
                        <a:pt x="3648" y="3517"/>
                      </a:lnTo>
                      <a:cubicBezTo>
                        <a:pt x="3205" y="3579"/>
                        <a:pt x="2854" y="3929"/>
                        <a:pt x="2792" y="4372"/>
                      </a:cubicBezTo>
                      <a:lnTo>
                        <a:pt x="995" y="4372"/>
                      </a:lnTo>
                      <a:cubicBezTo>
                        <a:pt x="934" y="3929"/>
                        <a:pt x="583" y="3579"/>
                        <a:pt x="140" y="3517"/>
                      </a:cubicBezTo>
                      <a:lnTo>
                        <a:pt x="140" y="996"/>
                      </a:lnTo>
                      <a:cubicBezTo>
                        <a:pt x="583" y="934"/>
                        <a:pt x="934" y="582"/>
                        <a:pt x="995"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09" y="865"/>
                        <a:pt x="2922" y="478"/>
                        <a:pt x="292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59" name="Google Shape;2559;p42"/>
                <p:cNvSpPr/>
                <p:nvPr/>
              </p:nvSpPr>
              <p:spPr>
                <a:xfrm>
                  <a:off x="5992925" y="1061025"/>
                  <a:ext cx="94700" cy="112800"/>
                </a:xfrm>
                <a:custGeom>
                  <a:avLst/>
                  <a:gdLst/>
                  <a:ahLst/>
                  <a:cxnLst/>
                  <a:rect l="l" t="t" r="r" b="b"/>
                  <a:pathLst>
                    <a:path w="3788" h="4512" extrusionOk="0">
                      <a:moveTo>
                        <a:pt x="1783" y="670"/>
                      </a:moveTo>
                      <a:cubicBezTo>
                        <a:pt x="1790" y="670"/>
                        <a:pt x="1796" y="671"/>
                        <a:pt x="1803" y="671"/>
                      </a:cubicBezTo>
                      <a:cubicBezTo>
                        <a:pt x="1893" y="682"/>
                        <a:pt x="1971" y="737"/>
                        <a:pt x="2016" y="820"/>
                      </a:cubicBezTo>
                      <a:cubicBezTo>
                        <a:pt x="2060" y="902"/>
                        <a:pt x="2060" y="1001"/>
                        <a:pt x="2014" y="1084"/>
                      </a:cubicBezTo>
                      <a:cubicBezTo>
                        <a:pt x="1985" y="1141"/>
                        <a:pt x="1947" y="1175"/>
                        <a:pt x="1899" y="1188"/>
                      </a:cubicBezTo>
                      <a:cubicBezTo>
                        <a:pt x="1886" y="1192"/>
                        <a:pt x="1872" y="1193"/>
                        <a:pt x="1857" y="1193"/>
                      </a:cubicBezTo>
                      <a:cubicBezTo>
                        <a:pt x="1809" y="1193"/>
                        <a:pt x="1754" y="1175"/>
                        <a:pt x="1698" y="1141"/>
                      </a:cubicBezTo>
                      <a:cubicBezTo>
                        <a:pt x="1624" y="1094"/>
                        <a:pt x="1581" y="1006"/>
                        <a:pt x="1585" y="905"/>
                      </a:cubicBezTo>
                      <a:cubicBezTo>
                        <a:pt x="1589" y="809"/>
                        <a:pt x="1634" y="725"/>
                        <a:pt x="1701" y="691"/>
                      </a:cubicBezTo>
                      <a:cubicBezTo>
                        <a:pt x="1727" y="678"/>
                        <a:pt x="1754" y="670"/>
                        <a:pt x="1783" y="670"/>
                      </a:cubicBezTo>
                      <a:close/>
                      <a:moveTo>
                        <a:pt x="1780" y="533"/>
                      </a:moveTo>
                      <a:cubicBezTo>
                        <a:pt x="1729" y="533"/>
                        <a:pt x="1680" y="545"/>
                        <a:pt x="1636" y="569"/>
                      </a:cubicBezTo>
                      <a:cubicBezTo>
                        <a:pt x="1525" y="628"/>
                        <a:pt x="1452" y="755"/>
                        <a:pt x="1447" y="900"/>
                      </a:cubicBezTo>
                      <a:cubicBezTo>
                        <a:pt x="1442" y="1051"/>
                        <a:pt x="1509" y="1186"/>
                        <a:pt x="1627" y="1260"/>
                      </a:cubicBezTo>
                      <a:cubicBezTo>
                        <a:pt x="1703" y="1308"/>
                        <a:pt x="1783" y="1334"/>
                        <a:pt x="1858" y="1334"/>
                      </a:cubicBezTo>
                      <a:cubicBezTo>
                        <a:pt x="1886" y="1334"/>
                        <a:pt x="1912" y="1330"/>
                        <a:pt x="1937" y="1324"/>
                      </a:cubicBezTo>
                      <a:cubicBezTo>
                        <a:pt x="2021" y="1301"/>
                        <a:pt x="2090" y="1242"/>
                        <a:pt x="2138" y="1152"/>
                      </a:cubicBezTo>
                      <a:cubicBezTo>
                        <a:pt x="2205" y="1025"/>
                        <a:pt x="2205" y="881"/>
                        <a:pt x="2140" y="757"/>
                      </a:cubicBezTo>
                      <a:cubicBezTo>
                        <a:pt x="2076" y="634"/>
                        <a:pt x="1957" y="552"/>
                        <a:pt x="1821" y="536"/>
                      </a:cubicBezTo>
                      <a:cubicBezTo>
                        <a:pt x="1807" y="534"/>
                        <a:pt x="1793" y="533"/>
                        <a:pt x="1780" y="533"/>
                      </a:cubicBezTo>
                      <a:close/>
                      <a:moveTo>
                        <a:pt x="1759" y="1697"/>
                      </a:moveTo>
                      <a:cubicBezTo>
                        <a:pt x="1839" y="1697"/>
                        <a:pt x="1919" y="1712"/>
                        <a:pt x="1993" y="1737"/>
                      </a:cubicBezTo>
                      <a:cubicBezTo>
                        <a:pt x="2127" y="1783"/>
                        <a:pt x="2242" y="1889"/>
                        <a:pt x="2311" y="2035"/>
                      </a:cubicBezTo>
                      <a:cubicBezTo>
                        <a:pt x="2391" y="2206"/>
                        <a:pt x="2402" y="2410"/>
                        <a:pt x="2338" y="2581"/>
                      </a:cubicBezTo>
                      <a:cubicBezTo>
                        <a:pt x="2279" y="2736"/>
                        <a:pt x="2142" y="2825"/>
                        <a:pt x="1933" y="2842"/>
                      </a:cubicBezTo>
                      <a:cubicBezTo>
                        <a:pt x="1915" y="2843"/>
                        <a:pt x="1897" y="2844"/>
                        <a:pt x="1880" y="2844"/>
                      </a:cubicBezTo>
                      <a:cubicBezTo>
                        <a:pt x="1656" y="2844"/>
                        <a:pt x="1466" y="2735"/>
                        <a:pt x="1327" y="2525"/>
                      </a:cubicBezTo>
                      <a:cubicBezTo>
                        <a:pt x="1292" y="2468"/>
                        <a:pt x="1256" y="2411"/>
                        <a:pt x="1258" y="2258"/>
                      </a:cubicBezTo>
                      <a:cubicBezTo>
                        <a:pt x="1258" y="2146"/>
                        <a:pt x="1265" y="2066"/>
                        <a:pt x="1305" y="1983"/>
                      </a:cubicBezTo>
                      <a:cubicBezTo>
                        <a:pt x="1403" y="1773"/>
                        <a:pt x="1580" y="1697"/>
                        <a:pt x="1759" y="1697"/>
                      </a:cubicBezTo>
                      <a:close/>
                      <a:moveTo>
                        <a:pt x="1756" y="1558"/>
                      </a:moveTo>
                      <a:cubicBezTo>
                        <a:pt x="1500" y="1558"/>
                        <a:pt x="1285" y="1688"/>
                        <a:pt x="1174" y="1924"/>
                      </a:cubicBezTo>
                      <a:cubicBezTo>
                        <a:pt x="1120" y="2042"/>
                        <a:pt x="1115" y="2153"/>
                        <a:pt x="1115" y="2258"/>
                      </a:cubicBezTo>
                      <a:cubicBezTo>
                        <a:pt x="1115" y="2436"/>
                        <a:pt x="1157" y="2518"/>
                        <a:pt x="1209" y="2598"/>
                      </a:cubicBezTo>
                      <a:lnTo>
                        <a:pt x="1210" y="2600"/>
                      </a:lnTo>
                      <a:cubicBezTo>
                        <a:pt x="1372" y="2848"/>
                        <a:pt x="1606" y="2982"/>
                        <a:pt x="1875" y="2982"/>
                      </a:cubicBezTo>
                      <a:cubicBezTo>
                        <a:pt x="1897" y="2982"/>
                        <a:pt x="1921" y="2982"/>
                        <a:pt x="1943" y="2980"/>
                      </a:cubicBezTo>
                      <a:cubicBezTo>
                        <a:pt x="2206" y="2958"/>
                        <a:pt x="2388" y="2836"/>
                        <a:pt x="2466" y="2629"/>
                      </a:cubicBezTo>
                      <a:cubicBezTo>
                        <a:pt x="2543" y="2420"/>
                        <a:pt x="2533" y="2183"/>
                        <a:pt x="2434" y="1975"/>
                      </a:cubicBezTo>
                      <a:cubicBezTo>
                        <a:pt x="2348" y="1793"/>
                        <a:pt x="2205" y="1662"/>
                        <a:pt x="2034" y="1605"/>
                      </a:cubicBezTo>
                      <a:cubicBezTo>
                        <a:pt x="1938" y="1573"/>
                        <a:pt x="1845" y="1558"/>
                        <a:pt x="1756" y="1558"/>
                      </a:cubicBezTo>
                      <a:close/>
                      <a:moveTo>
                        <a:pt x="1858" y="3308"/>
                      </a:moveTo>
                      <a:cubicBezTo>
                        <a:pt x="1873" y="3308"/>
                        <a:pt x="1888" y="3309"/>
                        <a:pt x="1903" y="3312"/>
                      </a:cubicBezTo>
                      <a:cubicBezTo>
                        <a:pt x="1950" y="3324"/>
                        <a:pt x="1988" y="3358"/>
                        <a:pt x="2018" y="3415"/>
                      </a:cubicBezTo>
                      <a:cubicBezTo>
                        <a:pt x="2063" y="3500"/>
                        <a:pt x="2063" y="3597"/>
                        <a:pt x="2019" y="3679"/>
                      </a:cubicBezTo>
                      <a:cubicBezTo>
                        <a:pt x="1975" y="3763"/>
                        <a:pt x="1896" y="3817"/>
                        <a:pt x="1807" y="3828"/>
                      </a:cubicBezTo>
                      <a:cubicBezTo>
                        <a:pt x="1798" y="3829"/>
                        <a:pt x="1789" y="3830"/>
                        <a:pt x="1780" y="3830"/>
                      </a:cubicBezTo>
                      <a:cubicBezTo>
                        <a:pt x="1751" y="3830"/>
                        <a:pt x="1725" y="3823"/>
                        <a:pt x="1702" y="3811"/>
                      </a:cubicBezTo>
                      <a:cubicBezTo>
                        <a:pt x="1634" y="3775"/>
                        <a:pt x="1590" y="3692"/>
                        <a:pt x="1586" y="3597"/>
                      </a:cubicBezTo>
                      <a:cubicBezTo>
                        <a:pt x="1583" y="3496"/>
                        <a:pt x="1626" y="3407"/>
                        <a:pt x="1701" y="3360"/>
                      </a:cubicBezTo>
                      <a:cubicBezTo>
                        <a:pt x="1755" y="3325"/>
                        <a:pt x="1810" y="3308"/>
                        <a:pt x="1858" y="3308"/>
                      </a:cubicBezTo>
                      <a:close/>
                      <a:moveTo>
                        <a:pt x="1857" y="3168"/>
                      </a:moveTo>
                      <a:cubicBezTo>
                        <a:pt x="1782" y="3168"/>
                        <a:pt x="1702" y="3193"/>
                        <a:pt x="1626" y="3243"/>
                      </a:cubicBezTo>
                      <a:cubicBezTo>
                        <a:pt x="1508" y="3317"/>
                        <a:pt x="1441" y="3451"/>
                        <a:pt x="1446" y="3602"/>
                      </a:cubicBezTo>
                      <a:cubicBezTo>
                        <a:pt x="1451" y="3748"/>
                        <a:pt x="1524" y="3875"/>
                        <a:pt x="1634" y="3934"/>
                      </a:cubicBezTo>
                      <a:cubicBezTo>
                        <a:pt x="1680" y="3958"/>
                        <a:pt x="1728" y="3970"/>
                        <a:pt x="1781" y="3970"/>
                      </a:cubicBezTo>
                      <a:cubicBezTo>
                        <a:pt x="1794" y="3970"/>
                        <a:pt x="1809" y="3970"/>
                        <a:pt x="1820" y="3967"/>
                      </a:cubicBezTo>
                      <a:cubicBezTo>
                        <a:pt x="1955" y="3951"/>
                        <a:pt x="2075" y="3868"/>
                        <a:pt x="2140" y="3745"/>
                      </a:cubicBezTo>
                      <a:cubicBezTo>
                        <a:pt x="2205" y="3621"/>
                        <a:pt x="2205" y="3476"/>
                        <a:pt x="2138" y="3351"/>
                      </a:cubicBezTo>
                      <a:cubicBezTo>
                        <a:pt x="2090" y="3260"/>
                        <a:pt x="2020" y="3201"/>
                        <a:pt x="1937" y="3179"/>
                      </a:cubicBezTo>
                      <a:cubicBezTo>
                        <a:pt x="1911" y="3172"/>
                        <a:pt x="1885" y="3168"/>
                        <a:pt x="1857" y="3168"/>
                      </a:cubicBezTo>
                      <a:close/>
                      <a:moveTo>
                        <a:pt x="2794" y="140"/>
                      </a:moveTo>
                      <a:cubicBezTo>
                        <a:pt x="2856" y="582"/>
                        <a:pt x="3206" y="934"/>
                        <a:pt x="3649" y="996"/>
                      </a:cubicBezTo>
                      <a:lnTo>
                        <a:pt x="3649" y="3517"/>
                      </a:lnTo>
                      <a:cubicBezTo>
                        <a:pt x="3206" y="3579"/>
                        <a:pt x="2856" y="3929"/>
                        <a:pt x="2794" y="4372"/>
                      </a:cubicBezTo>
                      <a:lnTo>
                        <a:pt x="997" y="4372"/>
                      </a:lnTo>
                      <a:cubicBezTo>
                        <a:pt x="935" y="3929"/>
                        <a:pt x="584" y="3579"/>
                        <a:pt x="141" y="3517"/>
                      </a:cubicBezTo>
                      <a:lnTo>
                        <a:pt x="141" y="996"/>
                      </a:lnTo>
                      <a:cubicBezTo>
                        <a:pt x="584" y="934"/>
                        <a:pt x="935" y="582"/>
                        <a:pt x="997" y="140"/>
                      </a:cubicBezTo>
                      <a:close/>
                      <a:moveTo>
                        <a:pt x="866" y="1"/>
                      </a:moveTo>
                      <a:cubicBezTo>
                        <a:pt x="866" y="478"/>
                        <a:pt x="478" y="865"/>
                        <a:pt x="1" y="865"/>
                      </a:cubicBezTo>
                      <a:lnTo>
                        <a:pt x="1" y="3646"/>
                      </a:lnTo>
                      <a:cubicBezTo>
                        <a:pt x="478" y="3646"/>
                        <a:pt x="866" y="4034"/>
                        <a:pt x="866" y="4511"/>
                      </a:cubicBezTo>
                      <a:lnTo>
                        <a:pt x="2922" y="4511"/>
                      </a:lnTo>
                      <a:cubicBezTo>
                        <a:pt x="2922" y="4034"/>
                        <a:pt x="3310" y="3646"/>
                        <a:pt x="3787" y="3646"/>
                      </a:cubicBezTo>
                      <a:lnTo>
                        <a:pt x="3787" y="865"/>
                      </a:lnTo>
                      <a:cubicBezTo>
                        <a:pt x="3310" y="865"/>
                        <a:pt x="2922" y="478"/>
                        <a:pt x="292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60" name="Google Shape;2560;p42"/>
                <p:cNvSpPr/>
                <p:nvPr/>
              </p:nvSpPr>
              <p:spPr>
                <a:xfrm>
                  <a:off x="5503450" y="1085350"/>
                  <a:ext cx="432575" cy="64875"/>
                </a:xfrm>
                <a:custGeom>
                  <a:avLst/>
                  <a:gdLst/>
                  <a:ahLst/>
                  <a:cxnLst/>
                  <a:rect l="l" t="t" r="r" b="b"/>
                  <a:pathLst>
                    <a:path w="17303" h="2595" extrusionOk="0">
                      <a:moveTo>
                        <a:pt x="1632" y="1"/>
                      </a:moveTo>
                      <a:cubicBezTo>
                        <a:pt x="1238" y="1"/>
                        <a:pt x="860" y="189"/>
                        <a:pt x="632" y="640"/>
                      </a:cubicBezTo>
                      <a:cubicBezTo>
                        <a:pt x="1" y="1609"/>
                        <a:pt x="914" y="2594"/>
                        <a:pt x="1890" y="2594"/>
                      </a:cubicBezTo>
                      <a:cubicBezTo>
                        <a:pt x="1978" y="2594"/>
                        <a:pt x="2067" y="2586"/>
                        <a:pt x="2156" y="2569"/>
                      </a:cubicBezTo>
                      <a:cubicBezTo>
                        <a:pt x="2924" y="2422"/>
                        <a:pt x="3382" y="1723"/>
                        <a:pt x="3057" y="967"/>
                      </a:cubicBezTo>
                      <a:cubicBezTo>
                        <a:pt x="2812" y="396"/>
                        <a:pt x="2204" y="1"/>
                        <a:pt x="1632" y="1"/>
                      </a:cubicBezTo>
                      <a:close/>
                      <a:moveTo>
                        <a:pt x="6303" y="1"/>
                      </a:moveTo>
                      <a:cubicBezTo>
                        <a:pt x="5908" y="1"/>
                        <a:pt x="5531" y="189"/>
                        <a:pt x="5303" y="640"/>
                      </a:cubicBezTo>
                      <a:cubicBezTo>
                        <a:pt x="4674" y="1610"/>
                        <a:pt x="5585" y="2594"/>
                        <a:pt x="6561" y="2594"/>
                      </a:cubicBezTo>
                      <a:cubicBezTo>
                        <a:pt x="6649" y="2594"/>
                        <a:pt x="6738" y="2586"/>
                        <a:pt x="6826" y="2569"/>
                      </a:cubicBezTo>
                      <a:cubicBezTo>
                        <a:pt x="7595" y="2422"/>
                        <a:pt x="8053" y="1723"/>
                        <a:pt x="7729" y="967"/>
                      </a:cubicBezTo>
                      <a:cubicBezTo>
                        <a:pt x="7483" y="396"/>
                        <a:pt x="6875" y="1"/>
                        <a:pt x="6303" y="1"/>
                      </a:cubicBezTo>
                      <a:close/>
                      <a:moveTo>
                        <a:pt x="10634" y="1"/>
                      </a:moveTo>
                      <a:cubicBezTo>
                        <a:pt x="10240" y="1"/>
                        <a:pt x="9862" y="189"/>
                        <a:pt x="9634" y="640"/>
                      </a:cubicBezTo>
                      <a:cubicBezTo>
                        <a:pt x="9004" y="1610"/>
                        <a:pt x="9915" y="2594"/>
                        <a:pt x="10892" y="2594"/>
                      </a:cubicBezTo>
                      <a:cubicBezTo>
                        <a:pt x="10980" y="2594"/>
                        <a:pt x="11069" y="2586"/>
                        <a:pt x="11157" y="2569"/>
                      </a:cubicBezTo>
                      <a:cubicBezTo>
                        <a:pt x="11926" y="2422"/>
                        <a:pt x="12384" y="1723"/>
                        <a:pt x="12060" y="967"/>
                      </a:cubicBezTo>
                      <a:cubicBezTo>
                        <a:pt x="11814" y="396"/>
                        <a:pt x="11206" y="1"/>
                        <a:pt x="10634" y="1"/>
                      </a:cubicBezTo>
                      <a:close/>
                      <a:moveTo>
                        <a:pt x="15552" y="1"/>
                      </a:moveTo>
                      <a:cubicBezTo>
                        <a:pt x="15158" y="1"/>
                        <a:pt x="14781" y="189"/>
                        <a:pt x="14553" y="640"/>
                      </a:cubicBezTo>
                      <a:cubicBezTo>
                        <a:pt x="13922" y="1610"/>
                        <a:pt x="14833" y="2594"/>
                        <a:pt x="15809" y="2594"/>
                      </a:cubicBezTo>
                      <a:cubicBezTo>
                        <a:pt x="15898" y="2594"/>
                        <a:pt x="15987" y="2586"/>
                        <a:pt x="16075" y="2569"/>
                      </a:cubicBezTo>
                      <a:cubicBezTo>
                        <a:pt x="16844" y="2422"/>
                        <a:pt x="17303" y="1723"/>
                        <a:pt x="16978" y="967"/>
                      </a:cubicBezTo>
                      <a:cubicBezTo>
                        <a:pt x="16731" y="396"/>
                        <a:pt x="16123" y="1"/>
                        <a:pt x="15552"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grpSp>
          <p:nvGrpSpPr>
            <p:cNvPr id="2561" name="Google Shape;2561;p42"/>
            <p:cNvGrpSpPr/>
            <p:nvPr/>
          </p:nvGrpSpPr>
          <p:grpSpPr>
            <a:xfrm>
              <a:off x="5934128" y="1568916"/>
              <a:ext cx="2461031" cy="3249732"/>
              <a:chOff x="5934128" y="1568916"/>
              <a:chExt cx="2461031" cy="3249732"/>
            </a:xfrm>
          </p:grpSpPr>
          <p:sp>
            <p:nvSpPr>
              <p:cNvPr id="2562" name="Google Shape;2562;p42"/>
              <p:cNvSpPr/>
              <p:nvPr/>
            </p:nvSpPr>
            <p:spPr>
              <a:xfrm rot="801400">
                <a:off x="7341939" y="1603597"/>
                <a:ext cx="430952" cy="1116242"/>
              </a:xfrm>
              <a:custGeom>
                <a:avLst/>
                <a:gdLst/>
                <a:ahLst/>
                <a:cxnLst/>
                <a:rect l="l" t="t" r="r" b="b"/>
                <a:pathLst>
                  <a:path w="17239" h="44652" extrusionOk="0">
                    <a:moveTo>
                      <a:pt x="2289" y="0"/>
                    </a:moveTo>
                    <a:lnTo>
                      <a:pt x="2289" y="0"/>
                    </a:lnTo>
                    <a:cubicBezTo>
                      <a:pt x="1923" y="6332"/>
                      <a:pt x="6177" y="8597"/>
                      <a:pt x="7384" y="9111"/>
                    </a:cubicBezTo>
                    <a:cubicBezTo>
                      <a:pt x="7832" y="10134"/>
                      <a:pt x="8223" y="11159"/>
                      <a:pt x="8558" y="12188"/>
                    </a:cubicBezTo>
                    <a:cubicBezTo>
                      <a:pt x="7693" y="10704"/>
                      <a:pt x="5979" y="9040"/>
                      <a:pt x="2647" y="9040"/>
                    </a:cubicBezTo>
                    <a:cubicBezTo>
                      <a:pt x="1859" y="9040"/>
                      <a:pt x="980" y="9133"/>
                      <a:pt x="0" y="9344"/>
                    </a:cubicBezTo>
                    <a:cubicBezTo>
                      <a:pt x="2399" y="13895"/>
                      <a:pt x="6017" y="14585"/>
                      <a:pt x="7992" y="14585"/>
                    </a:cubicBezTo>
                    <a:cubicBezTo>
                      <a:pt x="8558" y="14585"/>
                      <a:pt x="8989" y="14528"/>
                      <a:pt x="9217" y="14489"/>
                    </a:cubicBezTo>
                    <a:cubicBezTo>
                      <a:pt x="9745" y="16630"/>
                      <a:pt x="10031" y="18776"/>
                      <a:pt x="10078" y="20924"/>
                    </a:cubicBezTo>
                    <a:cubicBezTo>
                      <a:pt x="9600" y="18986"/>
                      <a:pt x="7992" y="15876"/>
                      <a:pt x="2599" y="15876"/>
                    </a:cubicBezTo>
                    <a:cubicBezTo>
                      <a:pt x="2345" y="15876"/>
                      <a:pt x="2082" y="15883"/>
                      <a:pt x="1811" y="15897"/>
                    </a:cubicBezTo>
                    <a:cubicBezTo>
                      <a:pt x="3907" y="22107"/>
                      <a:pt x="8956" y="22442"/>
                      <a:pt x="10064" y="22442"/>
                    </a:cubicBezTo>
                    <a:cubicBezTo>
                      <a:pt x="10067" y="22442"/>
                      <a:pt x="10071" y="22442"/>
                      <a:pt x="10074" y="22442"/>
                    </a:cubicBezTo>
                    <a:lnTo>
                      <a:pt x="10074" y="22442"/>
                    </a:lnTo>
                    <a:cubicBezTo>
                      <a:pt x="10011" y="24570"/>
                      <a:pt x="9710" y="26700"/>
                      <a:pt x="9178" y="28825"/>
                    </a:cubicBezTo>
                    <a:cubicBezTo>
                      <a:pt x="9266" y="27011"/>
                      <a:pt x="8773" y="22512"/>
                      <a:pt x="1970" y="21605"/>
                    </a:cubicBezTo>
                    <a:lnTo>
                      <a:pt x="1970" y="21605"/>
                    </a:lnTo>
                    <a:cubicBezTo>
                      <a:pt x="2922" y="28330"/>
                      <a:pt x="8145" y="29437"/>
                      <a:pt x="8982" y="29572"/>
                    </a:cubicBezTo>
                    <a:cubicBezTo>
                      <a:pt x="8828" y="30127"/>
                      <a:pt x="8660" y="30683"/>
                      <a:pt x="8472" y="31237"/>
                    </a:cubicBezTo>
                    <a:cubicBezTo>
                      <a:pt x="6995" y="35655"/>
                      <a:pt x="4538" y="39884"/>
                      <a:pt x="1172" y="43808"/>
                    </a:cubicBezTo>
                    <a:cubicBezTo>
                      <a:pt x="743" y="44309"/>
                      <a:pt x="685" y="44372"/>
                      <a:pt x="798" y="44544"/>
                    </a:cubicBezTo>
                    <a:cubicBezTo>
                      <a:pt x="800" y="44548"/>
                      <a:pt x="804" y="44550"/>
                      <a:pt x="806" y="44554"/>
                    </a:cubicBezTo>
                    <a:cubicBezTo>
                      <a:pt x="853" y="44618"/>
                      <a:pt x="926" y="44652"/>
                      <a:pt x="1000" y="44652"/>
                    </a:cubicBezTo>
                    <a:cubicBezTo>
                      <a:pt x="1047" y="44652"/>
                      <a:pt x="1093" y="44639"/>
                      <a:pt x="1136" y="44612"/>
                    </a:cubicBezTo>
                    <a:cubicBezTo>
                      <a:pt x="1183" y="44581"/>
                      <a:pt x="1213" y="44540"/>
                      <a:pt x="1230" y="44493"/>
                    </a:cubicBezTo>
                    <a:cubicBezTo>
                      <a:pt x="1275" y="44434"/>
                      <a:pt x="1404" y="44282"/>
                      <a:pt x="1543" y="44121"/>
                    </a:cubicBezTo>
                    <a:cubicBezTo>
                      <a:pt x="4951" y="40149"/>
                      <a:pt x="7439" y="35865"/>
                      <a:pt x="8937" y="31391"/>
                    </a:cubicBezTo>
                    <a:cubicBezTo>
                      <a:pt x="9096" y="30910"/>
                      <a:pt x="9246" y="30427"/>
                      <a:pt x="9383" y="29946"/>
                    </a:cubicBezTo>
                    <a:cubicBezTo>
                      <a:pt x="9486" y="29953"/>
                      <a:pt x="9615" y="29958"/>
                      <a:pt x="9765" y="29958"/>
                    </a:cubicBezTo>
                    <a:cubicBezTo>
                      <a:pt x="11508" y="29958"/>
                      <a:pt x="16140" y="29299"/>
                      <a:pt x="16633" y="22315"/>
                    </a:cubicBezTo>
                    <a:lnTo>
                      <a:pt x="16633" y="22315"/>
                    </a:lnTo>
                    <a:cubicBezTo>
                      <a:pt x="12971" y="23066"/>
                      <a:pt x="11089" y="25006"/>
                      <a:pt x="10123" y="26736"/>
                    </a:cubicBezTo>
                    <a:cubicBezTo>
                      <a:pt x="10354" y="25405"/>
                      <a:pt x="10502" y="24075"/>
                      <a:pt x="10553" y="22741"/>
                    </a:cubicBezTo>
                    <a:cubicBezTo>
                      <a:pt x="11684" y="22618"/>
                      <a:pt x="17239" y="21622"/>
                      <a:pt x="16355" y="13900"/>
                    </a:cubicBezTo>
                    <a:lnTo>
                      <a:pt x="16355" y="13900"/>
                    </a:lnTo>
                    <a:cubicBezTo>
                      <a:pt x="12398" y="15514"/>
                      <a:pt x="11013" y="18225"/>
                      <a:pt x="10545" y="20224"/>
                    </a:cubicBezTo>
                    <a:cubicBezTo>
                      <a:pt x="10461" y="18381"/>
                      <a:pt x="10203" y="16537"/>
                      <a:pt x="9769" y="14700"/>
                    </a:cubicBezTo>
                    <a:cubicBezTo>
                      <a:pt x="10974" y="14356"/>
                      <a:pt x="16110" y="12433"/>
                      <a:pt x="14043" y="5064"/>
                    </a:cubicBezTo>
                    <a:lnTo>
                      <a:pt x="14043" y="5064"/>
                    </a:lnTo>
                    <a:cubicBezTo>
                      <a:pt x="9980" y="7537"/>
                      <a:pt x="9276" y="10850"/>
                      <a:pt x="9289" y="12894"/>
                    </a:cubicBezTo>
                    <a:cubicBezTo>
                      <a:pt x="8892" y="11558"/>
                      <a:pt x="8401" y="10226"/>
                      <a:pt x="7822" y="8896"/>
                    </a:cubicBezTo>
                    <a:cubicBezTo>
                      <a:pt x="8253" y="7537"/>
                      <a:pt x="9340" y="2429"/>
                      <a:pt x="2289"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nvGrpSpPr>
              <p:cNvPr id="2563" name="Google Shape;2563;p42"/>
              <p:cNvGrpSpPr/>
              <p:nvPr/>
            </p:nvGrpSpPr>
            <p:grpSpPr>
              <a:xfrm rot="-5400000">
                <a:off x="6892683" y="3316173"/>
                <a:ext cx="543920" cy="2461031"/>
                <a:chOff x="3416200" y="1908925"/>
                <a:chExt cx="291975" cy="1321075"/>
              </a:xfrm>
            </p:grpSpPr>
            <p:sp>
              <p:nvSpPr>
                <p:cNvPr id="2564" name="Google Shape;2564;p42"/>
                <p:cNvSpPr/>
                <p:nvPr/>
              </p:nvSpPr>
              <p:spPr>
                <a:xfrm>
                  <a:off x="3416200" y="1908925"/>
                  <a:ext cx="291925" cy="1321075"/>
                </a:xfrm>
                <a:custGeom>
                  <a:avLst/>
                  <a:gdLst/>
                  <a:ahLst/>
                  <a:cxnLst/>
                  <a:rect l="l" t="t" r="r" b="b"/>
                  <a:pathLst>
                    <a:path w="11677" h="52843" extrusionOk="0">
                      <a:moveTo>
                        <a:pt x="0" y="0"/>
                      </a:moveTo>
                      <a:lnTo>
                        <a:pt x="0" y="52843"/>
                      </a:lnTo>
                      <a:lnTo>
                        <a:pt x="11677" y="52843"/>
                      </a:lnTo>
                      <a:lnTo>
                        <a:pt x="1167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65" name="Google Shape;2565;p42"/>
                <p:cNvSpPr/>
                <p:nvPr/>
              </p:nvSpPr>
              <p:spPr>
                <a:xfrm>
                  <a:off x="3417250" y="2207950"/>
                  <a:ext cx="283550" cy="716075"/>
                </a:xfrm>
                <a:custGeom>
                  <a:avLst/>
                  <a:gdLst/>
                  <a:ahLst/>
                  <a:cxnLst/>
                  <a:rect l="l" t="t" r="r" b="b"/>
                  <a:pathLst>
                    <a:path w="11342" h="28643" extrusionOk="0">
                      <a:moveTo>
                        <a:pt x="6192" y="1"/>
                      </a:moveTo>
                      <a:cubicBezTo>
                        <a:pt x="4609" y="1"/>
                        <a:pt x="2974" y="560"/>
                        <a:pt x="2060" y="1653"/>
                      </a:cubicBezTo>
                      <a:cubicBezTo>
                        <a:pt x="0" y="4118"/>
                        <a:pt x="1478" y="8364"/>
                        <a:pt x="1541" y="11246"/>
                      </a:cubicBezTo>
                      <a:cubicBezTo>
                        <a:pt x="1593" y="13569"/>
                        <a:pt x="1610" y="15882"/>
                        <a:pt x="1457" y="18218"/>
                      </a:cubicBezTo>
                      <a:cubicBezTo>
                        <a:pt x="1371" y="19537"/>
                        <a:pt x="1227" y="20853"/>
                        <a:pt x="1077" y="22167"/>
                      </a:cubicBezTo>
                      <a:cubicBezTo>
                        <a:pt x="963" y="23183"/>
                        <a:pt x="646" y="24439"/>
                        <a:pt x="814" y="25468"/>
                      </a:cubicBezTo>
                      <a:cubicBezTo>
                        <a:pt x="1206" y="27848"/>
                        <a:pt x="2933" y="28484"/>
                        <a:pt x="5155" y="28618"/>
                      </a:cubicBezTo>
                      <a:cubicBezTo>
                        <a:pt x="5418" y="28634"/>
                        <a:pt x="5677" y="28642"/>
                        <a:pt x="5930" y="28642"/>
                      </a:cubicBezTo>
                      <a:cubicBezTo>
                        <a:pt x="8494" y="28642"/>
                        <a:pt x="10490" y="27766"/>
                        <a:pt x="10738" y="24734"/>
                      </a:cubicBezTo>
                      <a:cubicBezTo>
                        <a:pt x="10965" y="21921"/>
                        <a:pt x="10026" y="19011"/>
                        <a:pt x="10018" y="16181"/>
                      </a:cubicBezTo>
                      <a:cubicBezTo>
                        <a:pt x="10013" y="14694"/>
                        <a:pt x="9846" y="13240"/>
                        <a:pt x="9941" y="11739"/>
                      </a:cubicBezTo>
                      <a:cubicBezTo>
                        <a:pt x="10048" y="10059"/>
                        <a:pt x="10447" y="8450"/>
                        <a:pt x="10628" y="6788"/>
                      </a:cubicBezTo>
                      <a:cubicBezTo>
                        <a:pt x="10885" y="4438"/>
                        <a:pt x="11342" y="2390"/>
                        <a:pt x="9200" y="851"/>
                      </a:cubicBezTo>
                      <a:cubicBezTo>
                        <a:pt x="8407" y="281"/>
                        <a:pt x="7313" y="1"/>
                        <a:pt x="619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66" name="Google Shape;2566;p42"/>
                <p:cNvSpPr/>
                <p:nvPr/>
              </p:nvSpPr>
              <p:spPr>
                <a:xfrm>
                  <a:off x="3479875" y="2261125"/>
                  <a:ext cx="164575" cy="616675"/>
                </a:xfrm>
                <a:custGeom>
                  <a:avLst/>
                  <a:gdLst/>
                  <a:ahLst/>
                  <a:cxnLst/>
                  <a:rect l="l" t="t" r="r" b="b"/>
                  <a:pathLst>
                    <a:path w="6583" h="24667" extrusionOk="0">
                      <a:moveTo>
                        <a:pt x="230" y="1"/>
                      </a:moveTo>
                      <a:cubicBezTo>
                        <a:pt x="104" y="1"/>
                        <a:pt x="0" y="103"/>
                        <a:pt x="0" y="231"/>
                      </a:cubicBezTo>
                      <a:lnTo>
                        <a:pt x="0" y="24436"/>
                      </a:lnTo>
                      <a:cubicBezTo>
                        <a:pt x="0" y="24564"/>
                        <a:pt x="104" y="24666"/>
                        <a:pt x="230" y="24666"/>
                      </a:cubicBezTo>
                      <a:lnTo>
                        <a:pt x="6352" y="24666"/>
                      </a:lnTo>
                      <a:cubicBezTo>
                        <a:pt x="6480" y="24666"/>
                        <a:pt x="6582" y="24564"/>
                        <a:pt x="6582" y="24436"/>
                      </a:cubicBezTo>
                      <a:lnTo>
                        <a:pt x="6582" y="231"/>
                      </a:lnTo>
                      <a:cubicBezTo>
                        <a:pt x="6582" y="103"/>
                        <a:pt x="6480" y="1"/>
                        <a:pt x="635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67" name="Google Shape;2567;p42"/>
                <p:cNvSpPr/>
                <p:nvPr/>
              </p:nvSpPr>
              <p:spPr>
                <a:xfrm>
                  <a:off x="3502775" y="2288375"/>
                  <a:ext cx="118800" cy="562225"/>
                </a:xfrm>
                <a:custGeom>
                  <a:avLst/>
                  <a:gdLst/>
                  <a:ahLst/>
                  <a:cxnLst/>
                  <a:rect l="l" t="t" r="r" b="b"/>
                  <a:pathLst>
                    <a:path w="4752" h="22489" extrusionOk="0">
                      <a:moveTo>
                        <a:pt x="196" y="1"/>
                      </a:moveTo>
                      <a:cubicBezTo>
                        <a:pt x="196" y="109"/>
                        <a:pt x="109" y="196"/>
                        <a:pt x="1" y="196"/>
                      </a:cubicBezTo>
                      <a:lnTo>
                        <a:pt x="1" y="22292"/>
                      </a:lnTo>
                      <a:cubicBezTo>
                        <a:pt x="109" y="22292"/>
                        <a:pt x="196" y="22379"/>
                        <a:pt x="196" y="22488"/>
                      </a:cubicBezTo>
                      <a:lnTo>
                        <a:pt x="4555" y="22488"/>
                      </a:lnTo>
                      <a:cubicBezTo>
                        <a:pt x="4555" y="22379"/>
                        <a:pt x="4643" y="22292"/>
                        <a:pt x="4752" y="22292"/>
                      </a:cubicBezTo>
                      <a:lnTo>
                        <a:pt x="4752" y="196"/>
                      </a:lnTo>
                      <a:cubicBezTo>
                        <a:pt x="4644" y="196"/>
                        <a:pt x="4555" y="109"/>
                        <a:pt x="455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68" name="Google Shape;2568;p42"/>
                <p:cNvSpPr/>
                <p:nvPr/>
              </p:nvSpPr>
              <p:spPr>
                <a:xfrm>
                  <a:off x="3416200" y="1940125"/>
                  <a:ext cx="291925" cy="68475"/>
                </a:xfrm>
                <a:custGeom>
                  <a:avLst/>
                  <a:gdLst/>
                  <a:ahLst/>
                  <a:cxnLst/>
                  <a:rect l="l" t="t" r="r" b="b"/>
                  <a:pathLst>
                    <a:path w="11677" h="2739" extrusionOk="0">
                      <a:moveTo>
                        <a:pt x="0" y="0"/>
                      </a:moveTo>
                      <a:lnTo>
                        <a:pt x="0" y="2739"/>
                      </a:lnTo>
                      <a:lnTo>
                        <a:pt x="11677" y="2739"/>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69" name="Google Shape;2569;p42"/>
                <p:cNvSpPr/>
                <p:nvPr/>
              </p:nvSpPr>
              <p:spPr>
                <a:xfrm>
                  <a:off x="3416200" y="2128150"/>
                  <a:ext cx="291925" cy="12200"/>
                </a:xfrm>
                <a:custGeom>
                  <a:avLst/>
                  <a:gdLst/>
                  <a:ahLst/>
                  <a:cxnLst/>
                  <a:rect l="l" t="t" r="r" b="b"/>
                  <a:pathLst>
                    <a:path w="11677" h="488" extrusionOk="0">
                      <a:moveTo>
                        <a:pt x="0" y="1"/>
                      </a:moveTo>
                      <a:lnTo>
                        <a:pt x="0" y="487"/>
                      </a:lnTo>
                      <a:lnTo>
                        <a:pt x="11677" y="487"/>
                      </a:lnTo>
                      <a:lnTo>
                        <a:pt x="1167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0" name="Google Shape;2570;p42"/>
                <p:cNvSpPr/>
                <p:nvPr/>
              </p:nvSpPr>
              <p:spPr>
                <a:xfrm>
                  <a:off x="3441450" y="2080750"/>
                  <a:ext cx="246850" cy="34950"/>
                </a:xfrm>
                <a:custGeom>
                  <a:avLst/>
                  <a:gdLst/>
                  <a:ahLst/>
                  <a:cxnLst/>
                  <a:rect l="l" t="t" r="r" b="b"/>
                  <a:pathLst>
                    <a:path w="9874" h="1398" extrusionOk="0">
                      <a:moveTo>
                        <a:pt x="3524" y="0"/>
                      </a:moveTo>
                      <a:cubicBezTo>
                        <a:pt x="3444" y="0"/>
                        <a:pt x="3377" y="228"/>
                        <a:pt x="3360" y="533"/>
                      </a:cubicBezTo>
                      <a:cubicBezTo>
                        <a:pt x="3054" y="552"/>
                        <a:pt x="2826" y="618"/>
                        <a:pt x="2826" y="698"/>
                      </a:cubicBezTo>
                      <a:cubicBezTo>
                        <a:pt x="2826" y="778"/>
                        <a:pt x="3055" y="845"/>
                        <a:pt x="3360" y="862"/>
                      </a:cubicBezTo>
                      <a:cubicBezTo>
                        <a:pt x="3379" y="1168"/>
                        <a:pt x="3444" y="1396"/>
                        <a:pt x="3524" y="1396"/>
                      </a:cubicBezTo>
                      <a:cubicBezTo>
                        <a:pt x="3605" y="1396"/>
                        <a:pt x="3671" y="1167"/>
                        <a:pt x="3689" y="862"/>
                      </a:cubicBezTo>
                      <a:cubicBezTo>
                        <a:pt x="3995" y="845"/>
                        <a:pt x="4222" y="778"/>
                        <a:pt x="4222" y="698"/>
                      </a:cubicBezTo>
                      <a:cubicBezTo>
                        <a:pt x="4222" y="618"/>
                        <a:pt x="3994" y="551"/>
                        <a:pt x="3689" y="533"/>
                      </a:cubicBezTo>
                      <a:cubicBezTo>
                        <a:pt x="3670" y="227"/>
                        <a:pt x="3605" y="0"/>
                        <a:pt x="3524" y="0"/>
                      </a:cubicBezTo>
                      <a:close/>
                      <a:moveTo>
                        <a:pt x="6350" y="0"/>
                      </a:moveTo>
                      <a:cubicBezTo>
                        <a:pt x="6270" y="0"/>
                        <a:pt x="6204" y="228"/>
                        <a:pt x="6187" y="533"/>
                      </a:cubicBezTo>
                      <a:cubicBezTo>
                        <a:pt x="5880" y="552"/>
                        <a:pt x="5653" y="618"/>
                        <a:pt x="5653" y="698"/>
                      </a:cubicBezTo>
                      <a:cubicBezTo>
                        <a:pt x="5653" y="778"/>
                        <a:pt x="5882" y="845"/>
                        <a:pt x="6187" y="862"/>
                      </a:cubicBezTo>
                      <a:cubicBezTo>
                        <a:pt x="6205" y="1168"/>
                        <a:pt x="6270" y="1396"/>
                        <a:pt x="6350" y="1396"/>
                      </a:cubicBezTo>
                      <a:cubicBezTo>
                        <a:pt x="6430" y="1396"/>
                        <a:pt x="6498" y="1167"/>
                        <a:pt x="6515" y="862"/>
                      </a:cubicBezTo>
                      <a:cubicBezTo>
                        <a:pt x="6820" y="845"/>
                        <a:pt x="7049" y="778"/>
                        <a:pt x="7049" y="698"/>
                      </a:cubicBezTo>
                      <a:cubicBezTo>
                        <a:pt x="7049" y="618"/>
                        <a:pt x="6820" y="551"/>
                        <a:pt x="6515" y="533"/>
                      </a:cubicBezTo>
                      <a:cubicBezTo>
                        <a:pt x="6497" y="227"/>
                        <a:pt x="6430" y="0"/>
                        <a:pt x="6350" y="0"/>
                      </a:cubicBezTo>
                      <a:close/>
                      <a:moveTo>
                        <a:pt x="9176" y="0"/>
                      </a:moveTo>
                      <a:cubicBezTo>
                        <a:pt x="9096" y="0"/>
                        <a:pt x="9028" y="228"/>
                        <a:pt x="9011" y="533"/>
                      </a:cubicBezTo>
                      <a:cubicBezTo>
                        <a:pt x="8705" y="552"/>
                        <a:pt x="8478" y="618"/>
                        <a:pt x="8478" y="698"/>
                      </a:cubicBezTo>
                      <a:cubicBezTo>
                        <a:pt x="8478" y="778"/>
                        <a:pt x="8706" y="845"/>
                        <a:pt x="9011" y="862"/>
                      </a:cubicBezTo>
                      <a:cubicBezTo>
                        <a:pt x="9029" y="1168"/>
                        <a:pt x="9096" y="1396"/>
                        <a:pt x="9176" y="1396"/>
                      </a:cubicBezTo>
                      <a:cubicBezTo>
                        <a:pt x="9256" y="1396"/>
                        <a:pt x="9322" y="1167"/>
                        <a:pt x="9340" y="862"/>
                      </a:cubicBezTo>
                      <a:cubicBezTo>
                        <a:pt x="9647" y="845"/>
                        <a:pt x="9873" y="778"/>
                        <a:pt x="9873" y="698"/>
                      </a:cubicBezTo>
                      <a:cubicBezTo>
                        <a:pt x="9873" y="618"/>
                        <a:pt x="9644" y="551"/>
                        <a:pt x="9340" y="533"/>
                      </a:cubicBezTo>
                      <a:cubicBezTo>
                        <a:pt x="9321" y="227"/>
                        <a:pt x="9256" y="0"/>
                        <a:pt x="9176" y="0"/>
                      </a:cubicBezTo>
                      <a:close/>
                      <a:moveTo>
                        <a:pt x="697" y="1"/>
                      </a:moveTo>
                      <a:cubicBezTo>
                        <a:pt x="617" y="1"/>
                        <a:pt x="552" y="228"/>
                        <a:pt x="534" y="535"/>
                      </a:cubicBezTo>
                      <a:cubicBezTo>
                        <a:pt x="229" y="552"/>
                        <a:pt x="0" y="619"/>
                        <a:pt x="0" y="699"/>
                      </a:cubicBezTo>
                      <a:cubicBezTo>
                        <a:pt x="0" y="779"/>
                        <a:pt x="227" y="845"/>
                        <a:pt x="534" y="864"/>
                      </a:cubicBezTo>
                      <a:cubicBezTo>
                        <a:pt x="551" y="1168"/>
                        <a:pt x="617" y="1397"/>
                        <a:pt x="697" y="1397"/>
                      </a:cubicBezTo>
                      <a:cubicBezTo>
                        <a:pt x="778" y="1397"/>
                        <a:pt x="844" y="1169"/>
                        <a:pt x="862" y="864"/>
                      </a:cubicBezTo>
                      <a:cubicBezTo>
                        <a:pt x="1168" y="845"/>
                        <a:pt x="1397" y="778"/>
                        <a:pt x="1396" y="699"/>
                      </a:cubicBezTo>
                      <a:cubicBezTo>
                        <a:pt x="1396" y="619"/>
                        <a:pt x="1168" y="553"/>
                        <a:pt x="862" y="535"/>
                      </a:cubicBezTo>
                      <a:cubicBezTo>
                        <a:pt x="845" y="230"/>
                        <a:pt x="778" y="1"/>
                        <a:pt x="697"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1" name="Google Shape;2571;p42"/>
                <p:cNvSpPr/>
                <p:nvPr/>
              </p:nvSpPr>
              <p:spPr>
                <a:xfrm>
                  <a:off x="3416200" y="3130700"/>
                  <a:ext cx="291925" cy="68475"/>
                </a:xfrm>
                <a:custGeom>
                  <a:avLst/>
                  <a:gdLst/>
                  <a:ahLst/>
                  <a:cxnLst/>
                  <a:rect l="l" t="t" r="r" b="b"/>
                  <a:pathLst>
                    <a:path w="11677" h="2739" extrusionOk="0">
                      <a:moveTo>
                        <a:pt x="0" y="0"/>
                      </a:moveTo>
                      <a:lnTo>
                        <a:pt x="0" y="2738"/>
                      </a:lnTo>
                      <a:lnTo>
                        <a:pt x="11677" y="2738"/>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2" name="Google Shape;2572;p42"/>
                <p:cNvSpPr/>
                <p:nvPr/>
              </p:nvSpPr>
              <p:spPr>
                <a:xfrm>
                  <a:off x="3416200" y="2998925"/>
                  <a:ext cx="291925" cy="12200"/>
                </a:xfrm>
                <a:custGeom>
                  <a:avLst/>
                  <a:gdLst/>
                  <a:ahLst/>
                  <a:cxnLst/>
                  <a:rect l="l" t="t" r="r" b="b"/>
                  <a:pathLst>
                    <a:path w="11677" h="488" extrusionOk="0">
                      <a:moveTo>
                        <a:pt x="0" y="0"/>
                      </a:moveTo>
                      <a:lnTo>
                        <a:pt x="0" y="487"/>
                      </a:lnTo>
                      <a:lnTo>
                        <a:pt x="11677" y="487"/>
                      </a:lnTo>
                      <a:lnTo>
                        <a:pt x="1167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3" name="Google Shape;2573;p42"/>
                <p:cNvSpPr/>
                <p:nvPr/>
              </p:nvSpPr>
              <p:spPr>
                <a:xfrm>
                  <a:off x="3441450" y="3023600"/>
                  <a:ext cx="246850" cy="34925"/>
                </a:xfrm>
                <a:custGeom>
                  <a:avLst/>
                  <a:gdLst/>
                  <a:ahLst/>
                  <a:cxnLst/>
                  <a:rect l="l" t="t" r="r" b="b"/>
                  <a:pathLst>
                    <a:path w="9874" h="1397" extrusionOk="0">
                      <a:moveTo>
                        <a:pt x="697" y="1"/>
                      </a:moveTo>
                      <a:cubicBezTo>
                        <a:pt x="617" y="1"/>
                        <a:pt x="552" y="227"/>
                        <a:pt x="534" y="534"/>
                      </a:cubicBezTo>
                      <a:cubicBezTo>
                        <a:pt x="229" y="551"/>
                        <a:pt x="0" y="618"/>
                        <a:pt x="0" y="698"/>
                      </a:cubicBezTo>
                      <a:cubicBezTo>
                        <a:pt x="0" y="778"/>
                        <a:pt x="227" y="845"/>
                        <a:pt x="534" y="863"/>
                      </a:cubicBezTo>
                      <a:cubicBezTo>
                        <a:pt x="551" y="1168"/>
                        <a:pt x="617" y="1396"/>
                        <a:pt x="697" y="1396"/>
                      </a:cubicBezTo>
                      <a:cubicBezTo>
                        <a:pt x="778" y="1396"/>
                        <a:pt x="844" y="1169"/>
                        <a:pt x="862" y="863"/>
                      </a:cubicBezTo>
                      <a:cubicBezTo>
                        <a:pt x="1168" y="846"/>
                        <a:pt x="1397" y="778"/>
                        <a:pt x="1396" y="698"/>
                      </a:cubicBezTo>
                      <a:cubicBezTo>
                        <a:pt x="1396" y="618"/>
                        <a:pt x="1168" y="553"/>
                        <a:pt x="862" y="534"/>
                      </a:cubicBezTo>
                      <a:cubicBezTo>
                        <a:pt x="845" y="230"/>
                        <a:pt x="778" y="1"/>
                        <a:pt x="697" y="1"/>
                      </a:cubicBezTo>
                      <a:close/>
                      <a:moveTo>
                        <a:pt x="3524" y="1"/>
                      </a:moveTo>
                      <a:cubicBezTo>
                        <a:pt x="3444" y="1"/>
                        <a:pt x="3377" y="230"/>
                        <a:pt x="3360" y="534"/>
                      </a:cubicBezTo>
                      <a:cubicBezTo>
                        <a:pt x="3054" y="553"/>
                        <a:pt x="2826" y="618"/>
                        <a:pt x="2826" y="698"/>
                      </a:cubicBezTo>
                      <a:cubicBezTo>
                        <a:pt x="2826" y="778"/>
                        <a:pt x="3055" y="846"/>
                        <a:pt x="3360" y="863"/>
                      </a:cubicBezTo>
                      <a:cubicBezTo>
                        <a:pt x="3379" y="1169"/>
                        <a:pt x="3444" y="1396"/>
                        <a:pt x="3524" y="1396"/>
                      </a:cubicBezTo>
                      <a:cubicBezTo>
                        <a:pt x="3605" y="1396"/>
                        <a:pt x="3671" y="1168"/>
                        <a:pt x="3689" y="863"/>
                      </a:cubicBezTo>
                      <a:cubicBezTo>
                        <a:pt x="3995" y="846"/>
                        <a:pt x="4222" y="778"/>
                        <a:pt x="4222" y="698"/>
                      </a:cubicBezTo>
                      <a:cubicBezTo>
                        <a:pt x="4222" y="618"/>
                        <a:pt x="3994" y="551"/>
                        <a:pt x="3689" y="534"/>
                      </a:cubicBezTo>
                      <a:cubicBezTo>
                        <a:pt x="3670" y="227"/>
                        <a:pt x="3605" y="1"/>
                        <a:pt x="3524" y="1"/>
                      </a:cubicBezTo>
                      <a:close/>
                      <a:moveTo>
                        <a:pt x="6350" y="1"/>
                      </a:moveTo>
                      <a:cubicBezTo>
                        <a:pt x="6270" y="1"/>
                        <a:pt x="6204" y="230"/>
                        <a:pt x="6187" y="534"/>
                      </a:cubicBezTo>
                      <a:cubicBezTo>
                        <a:pt x="5880" y="553"/>
                        <a:pt x="5653" y="618"/>
                        <a:pt x="5653" y="698"/>
                      </a:cubicBezTo>
                      <a:cubicBezTo>
                        <a:pt x="5653" y="778"/>
                        <a:pt x="5882" y="846"/>
                        <a:pt x="6187" y="863"/>
                      </a:cubicBezTo>
                      <a:cubicBezTo>
                        <a:pt x="6205" y="1169"/>
                        <a:pt x="6270" y="1396"/>
                        <a:pt x="6350" y="1396"/>
                      </a:cubicBezTo>
                      <a:cubicBezTo>
                        <a:pt x="6430" y="1396"/>
                        <a:pt x="6498" y="1168"/>
                        <a:pt x="6515" y="863"/>
                      </a:cubicBezTo>
                      <a:cubicBezTo>
                        <a:pt x="6820" y="846"/>
                        <a:pt x="7049" y="778"/>
                        <a:pt x="7049" y="698"/>
                      </a:cubicBezTo>
                      <a:cubicBezTo>
                        <a:pt x="7049" y="618"/>
                        <a:pt x="6820" y="551"/>
                        <a:pt x="6515" y="534"/>
                      </a:cubicBezTo>
                      <a:cubicBezTo>
                        <a:pt x="6497" y="227"/>
                        <a:pt x="6430" y="1"/>
                        <a:pt x="6350" y="1"/>
                      </a:cubicBezTo>
                      <a:close/>
                      <a:moveTo>
                        <a:pt x="9176" y="1"/>
                      </a:moveTo>
                      <a:cubicBezTo>
                        <a:pt x="9096" y="1"/>
                        <a:pt x="9028" y="230"/>
                        <a:pt x="9011" y="534"/>
                      </a:cubicBezTo>
                      <a:cubicBezTo>
                        <a:pt x="8705" y="553"/>
                        <a:pt x="8478" y="618"/>
                        <a:pt x="8478" y="698"/>
                      </a:cubicBezTo>
                      <a:cubicBezTo>
                        <a:pt x="8478" y="778"/>
                        <a:pt x="8706" y="846"/>
                        <a:pt x="9011" y="863"/>
                      </a:cubicBezTo>
                      <a:cubicBezTo>
                        <a:pt x="9029" y="1169"/>
                        <a:pt x="9096" y="1396"/>
                        <a:pt x="9176" y="1396"/>
                      </a:cubicBezTo>
                      <a:cubicBezTo>
                        <a:pt x="9256" y="1396"/>
                        <a:pt x="9322" y="1168"/>
                        <a:pt x="9340" y="863"/>
                      </a:cubicBezTo>
                      <a:cubicBezTo>
                        <a:pt x="9647" y="846"/>
                        <a:pt x="9873" y="778"/>
                        <a:pt x="9873" y="698"/>
                      </a:cubicBezTo>
                      <a:cubicBezTo>
                        <a:pt x="9873" y="618"/>
                        <a:pt x="9644" y="551"/>
                        <a:pt x="9340" y="534"/>
                      </a:cubicBezTo>
                      <a:cubicBezTo>
                        <a:pt x="9321" y="227"/>
                        <a:pt x="9256" y="1"/>
                        <a:pt x="917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4" name="Google Shape;2574;p42"/>
                <p:cNvSpPr/>
                <p:nvPr/>
              </p:nvSpPr>
              <p:spPr>
                <a:xfrm>
                  <a:off x="3542375" y="2343300"/>
                  <a:ext cx="40475" cy="458075"/>
                </a:xfrm>
                <a:custGeom>
                  <a:avLst/>
                  <a:gdLst/>
                  <a:ahLst/>
                  <a:cxnLst/>
                  <a:rect l="l" t="t" r="r" b="b"/>
                  <a:pathLst>
                    <a:path w="1619" h="18323" extrusionOk="0">
                      <a:moveTo>
                        <a:pt x="772" y="1"/>
                      </a:moveTo>
                      <a:cubicBezTo>
                        <a:pt x="692" y="1"/>
                        <a:pt x="610" y="15"/>
                        <a:pt x="529" y="47"/>
                      </a:cubicBezTo>
                      <a:cubicBezTo>
                        <a:pt x="522" y="51"/>
                        <a:pt x="514" y="53"/>
                        <a:pt x="508" y="56"/>
                      </a:cubicBezTo>
                      <a:cubicBezTo>
                        <a:pt x="42" y="255"/>
                        <a:pt x="1" y="855"/>
                        <a:pt x="313" y="1200"/>
                      </a:cubicBezTo>
                      <a:cubicBezTo>
                        <a:pt x="456" y="1357"/>
                        <a:pt x="622" y="1426"/>
                        <a:pt x="783" y="1426"/>
                      </a:cubicBezTo>
                      <a:cubicBezTo>
                        <a:pt x="1049" y="1426"/>
                        <a:pt x="1301" y="1239"/>
                        <a:pt x="1419" y="950"/>
                      </a:cubicBezTo>
                      <a:cubicBezTo>
                        <a:pt x="1618" y="466"/>
                        <a:pt x="1226" y="1"/>
                        <a:pt x="772" y="1"/>
                      </a:cubicBezTo>
                      <a:close/>
                      <a:moveTo>
                        <a:pt x="772" y="2416"/>
                      </a:moveTo>
                      <a:cubicBezTo>
                        <a:pt x="692" y="2416"/>
                        <a:pt x="610" y="2430"/>
                        <a:pt x="529" y="2462"/>
                      </a:cubicBezTo>
                      <a:cubicBezTo>
                        <a:pt x="522" y="2464"/>
                        <a:pt x="514" y="2467"/>
                        <a:pt x="508" y="2470"/>
                      </a:cubicBezTo>
                      <a:cubicBezTo>
                        <a:pt x="40" y="2668"/>
                        <a:pt x="1" y="3270"/>
                        <a:pt x="313" y="3614"/>
                      </a:cubicBezTo>
                      <a:cubicBezTo>
                        <a:pt x="456" y="3771"/>
                        <a:pt x="622" y="3840"/>
                        <a:pt x="783" y="3840"/>
                      </a:cubicBezTo>
                      <a:cubicBezTo>
                        <a:pt x="1049" y="3840"/>
                        <a:pt x="1301" y="3653"/>
                        <a:pt x="1419" y="3365"/>
                      </a:cubicBezTo>
                      <a:cubicBezTo>
                        <a:pt x="1618" y="2881"/>
                        <a:pt x="1226" y="2416"/>
                        <a:pt x="772" y="2416"/>
                      </a:cubicBezTo>
                      <a:close/>
                      <a:moveTo>
                        <a:pt x="772" y="4829"/>
                      </a:moveTo>
                      <a:cubicBezTo>
                        <a:pt x="692" y="4829"/>
                        <a:pt x="610" y="4843"/>
                        <a:pt x="529" y="4875"/>
                      </a:cubicBezTo>
                      <a:cubicBezTo>
                        <a:pt x="522" y="4877"/>
                        <a:pt x="514" y="4880"/>
                        <a:pt x="508" y="4884"/>
                      </a:cubicBezTo>
                      <a:cubicBezTo>
                        <a:pt x="40" y="5082"/>
                        <a:pt x="1" y="5683"/>
                        <a:pt x="313" y="6027"/>
                      </a:cubicBezTo>
                      <a:cubicBezTo>
                        <a:pt x="456" y="6184"/>
                        <a:pt x="622" y="6253"/>
                        <a:pt x="783" y="6253"/>
                      </a:cubicBezTo>
                      <a:cubicBezTo>
                        <a:pt x="1049" y="6253"/>
                        <a:pt x="1301" y="6066"/>
                        <a:pt x="1419" y="5778"/>
                      </a:cubicBezTo>
                      <a:cubicBezTo>
                        <a:pt x="1618" y="5294"/>
                        <a:pt x="1226" y="4829"/>
                        <a:pt x="772" y="4829"/>
                      </a:cubicBezTo>
                      <a:close/>
                      <a:moveTo>
                        <a:pt x="773" y="7243"/>
                      </a:moveTo>
                      <a:cubicBezTo>
                        <a:pt x="692" y="7243"/>
                        <a:pt x="610" y="7257"/>
                        <a:pt x="529" y="7289"/>
                      </a:cubicBezTo>
                      <a:cubicBezTo>
                        <a:pt x="522" y="7292"/>
                        <a:pt x="514" y="7294"/>
                        <a:pt x="508" y="7298"/>
                      </a:cubicBezTo>
                      <a:cubicBezTo>
                        <a:pt x="40" y="7496"/>
                        <a:pt x="1" y="8098"/>
                        <a:pt x="313" y="8442"/>
                      </a:cubicBezTo>
                      <a:cubicBezTo>
                        <a:pt x="456" y="8599"/>
                        <a:pt x="622" y="8668"/>
                        <a:pt x="783" y="8668"/>
                      </a:cubicBezTo>
                      <a:cubicBezTo>
                        <a:pt x="1049" y="8668"/>
                        <a:pt x="1301" y="8481"/>
                        <a:pt x="1419" y="8192"/>
                      </a:cubicBezTo>
                      <a:cubicBezTo>
                        <a:pt x="1618" y="7708"/>
                        <a:pt x="1227" y="7243"/>
                        <a:pt x="773" y="7243"/>
                      </a:cubicBezTo>
                      <a:close/>
                      <a:moveTo>
                        <a:pt x="773" y="9656"/>
                      </a:moveTo>
                      <a:cubicBezTo>
                        <a:pt x="693" y="9656"/>
                        <a:pt x="611" y="9671"/>
                        <a:pt x="529" y="9703"/>
                      </a:cubicBezTo>
                      <a:cubicBezTo>
                        <a:pt x="522" y="9705"/>
                        <a:pt x="514" y="9708"/>
                        <a:pt x="508" y="9711"/>
                      </a:cubicBezTo>
                      <a:cubicBezTo>
                        <a:pt x="40" y="9909"/>
                        <a:pt x="1" y="10511"/>
                        <a:pt x="313" y="10855"/>
                      </a:cubicBezTo>
                      <a:cubicBezTo>
                        <a:pt x="456" y="11012"/>
                        <a:pt x="622" y="11081"/>
                        <a:pt x="783" y="11081"/>
                      </a:cubicBezTo>
                      <a:cubicBezTo>
                        <a:pt x="1049" y="11081"/>
                        <a:pt x="1301" y="10894"/>
                        <a:pt x="1419" y="10606"/>
                      </a:cubicBezTo>
                      <a:cubicBezTo>
                        <a:pt x="1618" y="10122"/>
                        <a:pt x="1227" y="9656"/>
                        <a:pt x="773" y="9656"/>
                      </a:cubicBezTo>
                      <a:close/>
                      <a:moveTo>
                        <a:pt x="772" y="12070"/>
                      </a:moveTo>
                      <a:cubicBezTo>
                        <a:pt x="692" y="12070"/>
                        <a:pt x="610" y="12084"/>
                        <a:pt x="529" y="12116"/>
                      </a:cubicBezTo>
                      <a:cubicBezTo>
                        <a:pt x="522" y="12118"/>
                        <a:pt x="514" y="12121"/>
                        <a:pt x="508" y="12125"/>
                      </a:cubicBezTo>
                      <a:cubicBezTo>
                        <a:pt x="40" y="12323"/>
                        <a:pt x="1" y="12924"/>
                        <a:pt x="313" y="13268"/>
                      </a:cubicBezTo>
                      <a:cubicBezTo>
                        <a:pt x="456" y="13425"/>
                        <a:pt x="622" y="13494"/>
                        <a:pt x="783" y="13494"/>
                      </a:cubicBezTo>
                      <a:cubicBezTo>
                        <a:pt x="1049" y="13494"/>
                        <a:pt x="1301" y="13307"/>
                        <a:pt x="1419" y="13019"/>
                      </a:cubicBezTo>
                      <a:cubicBezTo>
                        <a:pt x="1618" y="12535"/>
                        <a:pt x="1226" y="12070"/>
                        <a:pt x="772" y="12070"/>
                      </a:cubicBezTo>
                      <a:close/>
                      <a:moveTo>
                        <a:pt x="773" y="14484"/>
                      </a:moveTo>
                      <a:cubicBezTo>
                        <a:pt x="692" y="14484"/>
                        <a:pt x="610" y="14498"/>
                        <a:pt x="529" y="14530"/>
                      </a:cubicBezTo>
                      <a:cubicBezTo>
                        <a:pt x="522" y="14533"/>
                        <a:pt x="514" y="14535"/>
                        <a:pt x="508" y="14539"/>
                      </a:cubicBezTo>
                      <a:cubicBezTo>
                        <a:pt x="40" y="14737"/>
                        <a:pt x="1" y="15339"/>
                        <a:pt x="313" y="15683"/>
                      </a:cubicBezTo>
                      <a:cubicBezTo>
                        <a:pt x="456" y="15840"/>
                        <a:pt x="622" y="15909"/>
                        <a:pt x="783" y="15909"/>
                      </a:cubicBezTo>
                      <a:cubicBezTo>
                        <a:pt x="1049" y="15909"/>
                        <a:pt x="1301" y="15722"/>
                        <a:pt x="1419" y="15433"/>
                      </a:cubicBezTo>
                      <a:cubicBezTo>
                        <a:pt x="1618" y="14949"/>
                        <a:pt x="1227" y="14484"/>
                        <a:pt x="773" y="14484"/>
                      </a:cubicBezTo>
                      <a:close/>
                      <a:moveTo>
                        <a:pt x="774" y="16897"/>
                      </a:moveTo>
                      <a:cubicBezTo>
                        <a:pt x="693" y="16897"/>
                        <a:pt x="611" y="16912"/>
                        <a:pt x="529" y="16944"/>
                      </a:cubicBezTo>
                      <a:cubicBezTo>
                        <a:pt x="522" y="16946"/>
                        <a:pt x="514" y="16949"/>
                        <a:pt x="508" y="16952"/>
                      </a:cubicBezTo>
                      <a:cubicBezTo>
                        <a:pt x="40" y="17150"/>
                        <a:pt x="1" y="17752"/>
                        <a:pt x="313" y="18096"/>
                      </a:cubicBezTo>
                      <a:cubicBezTo>
                        <a:pt x="456" y="18253"/>
                        <a:pt x="622" y="18322"/>
                        <a:pt x="783" y="18322"/>
                      </a:cubicBezTo>
                      <a:cubicBezTo>
                        <a:pt x="1049" y="18322"/>
                        <a:pt x="1301" y="18135"/>
                        <a:pt x="1419" y="17847"/>
                      </a:cubicBezTo>
                      <a:cubicBezTo>
                        <a:pt x="1618" y="17362"/>
                        <a:pt x="1227" y="16897"/>
                        <a:pt x="774" y="16897"/>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75" name="Google Shape;2575;p42"/>
                <p:cNvSpPr/>
                <p:nvPr/>
              </p:nvSpPr>
              <p:spPr>
                <a:xfrm>
                  <a:off x="3416200" y="3073900"/>
                  <a:ext cx="291975" cy="104825"/>
                </a:xfrm>
                <a:custGeom>
                  <a:avLst/>
                  <a:gdLst/>
                  <a:ahLst/>
                  <a:cxnLst/>
                  <a:rect l="l" t="t" r="r" b="b"/>
                  <a:pathLst>
                    <a:path w="11679" h="4193" extrusionOk="0">
                      <a:moveTo>
                        <a:pt x="0" y="1"/>
                      </a:moveTo>
                      <a:lnTo>
                        <a:pt x="0" y="480"/>
                      </a:lnTo>
                      <a:lnTo>
                        <a:pt x="11678" y="480"/>
                      </a:lnTo>
                      <a:lnTo>
                        <a:pt x="11678" y="1"/>
                      </a:lnTo>
                      <a:close/>
                      <a:moveTo>
                        <a:pt x="0" y="1139"/>
                      </a:moveTo>
                      <a:lnTo>
                        <a:pt x="0" y="1617"/>
                      </a:lnTo>
                      <a:lnTo>
                        <a:pt x="11678" y="1617"/>
                      </a:lnTo>
                      <a:lnTo>
                        <a:pt x="11678" y="1139"/>
                      </a:lnTo>
                      <a:close/>
                      <a:moveTo>
                        <a:pt x="5839" y="3087"/>
                      </a:moveTo>
                      <a:cubicBezTo>
                        <a:pt x="3369" y="3087"/>
                        <a:pt x="1365" y="3335"/>
                        <a:pt x="1365" y="3640"/>
                      </a:cubicBezTo>
                      <a:cubicBezTo>
                        <a:pt x="1365" y="3945"/>
                        <a:pt x="3369" y="4192"/>
                        <a:pt x="5839" y="4192"/>
                      </a:cubicBezTo>
                      <a:cubicBezTo>
                        <a:pt x="8310" y="4192"/>
                        <a:pt x="10312" y="3946"/>
                        <a:pt x="10312" y="3640"/>
                      </a:cubicBezTo>
                      <a:cubicBezTo>
                        <a:pt x="10312" y="3335"/>
                        <a:pt x="8310" y="3087"/>
                        <a:pt x="5839" y="3087"/>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76" name="Google Shape;2576;p42"/>
                <p:cNvSpPr/>
                <p:nvPr/>
              </p:nvSpPr>
              <p:spPr>
                <a:xfrm>
                  <a:off x="3416200" y="1961175"/>
                  <a:ext cx="291975" cy="104175"/>
                </a:xfrm>
                <a:custGeom>
                  <a:avLst/>
                  <a:gdLst/>
                  <a:ahLst/>
                  <a:cxnLst/>
                  <a:rect l="l" t="t" r="r" b="b"/>
                  <a:pathLst>
                    <a:path w="11679" h="4167" extrusionOk="0">
                      <a:moveTo>
                        <a:pt x="5839" y="0"/>
                      </a:moveTo>
                      <a:cubicBezTo>
                        <a:pt x="3369" y="0"/>
                        <a:pt x="1365" y="248"/>
                        <a:pt x="1365" y="553"/>
                      </a:cubicBezTo>
                      <a:cubicBezTo>
                        <a:pt x="1365" y="858"/>
                        <a:pt x="3369" y="1105"/>
                        <a:pt x="5839" y="1105"/>
                      </a:cubicBezTo>
                      <a:cubicBezTo>
                        <a:pt x="8310" y="1105"/>
                        <a:pt x="10312" y="858"/>
                        <a:pt x="10312" y="553"/>
                      </a:cubicBezTo>
                      <a:cubicBezTo>
                        <a:pt x="10312" y="248"/>
                        <a:pt x="8310" y="0"/>
                        <a:pt x="5839" y="0"/>
                      </a:cubicBezTo>
                      <a:close/>
                      <a:moveTo>
                        <a:pt x="0" y="2550"/>
                      </a:moveTo>
                      <a:lnTo>
                        <a:pt x="0" y="3029"/>
                      </a:lnTo>
                      <a:lnTo>
                        <a:pt x="11678" y="3029"/>
                      </a:lnTo>
                      <a:lnTo>
                        <a:pt x="11678" y="2550"/>
                      </a:lnTo>
                      <a:close/>
                      <a:moveTo>
                        <a:pt x="0" y="3688"/>
                      </a:moveTo>
                      <a:lnTo>
                        <a:pt x="0" y="4166"/>
                      </a:lnTo>
                      <a:lnTo>
                        <a:pt x="11678" y="4166"/>
                      </a:lnTo>
                      <a:lnTo>
                        <a:pt x="11678" y="3688"/>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577" name="Google Shape;2577;p42"/>
              <p:cNvGrpSpPr/>
              <p:nvPr/>
            </p:nvGrpSpPr>
            <p:grpSpPr>
              <a:xfrm>
                <a:off x="6135630" y="3066226"/>
                <a:ext cx="2058020" cy="548240"/>
                <a:chOff x="6959925" y="3849675"/>
                <a:chExt cx="918800" cy="244750"/>
              </a:xfrm>
            </p:grpSpPr>
            <p:sp>
              <p:nvSpPr>
                <p:cNvPr id="2578" name="Google Shape;2578;p42"/>
                <p:cNvSpPr/>
                <p:nvPr/>
              </p:nvSpPr>
              <p:spPr>
                <a:xfrm>
                  <a:off x="6959925" y="3849675"/>
                  <a:ext cx="918800" cy="244725"/>
                </a:xfrm>
                <a:custGeom>
                  <a:avLst/>
                  <a:gdLst/>
                  <a:ahLst/>
                  <a:cxnLst/>
                  <a:rect l="l" t="t" r="r" b="b"/>
                  <a:pathLst>
                    <a:path w="36752" h="9789" extrusionOk="0">
                      <a:moveTo>
                        <a:pt x="1" y="1"/>
                      </a:moveTo>
                      <a:lnTo>
                        <a:pt x="1" y="9788"/>
                      </a:lnTo>
                      <a:lnTo>
                        <a:pt x="36751" y="9788"/>
                      </a:lnTo>
                      <a:lnTo>
                        <a:pt x="36751"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79" name="Google Shape;2579;p42"/>
                <p:cNvSpPr/>
                <p:nvPr/>
              </p:nvSpPr>
              <p:spPr>
                <a:xfrm>
                  <a:off x="7074650" y="3849675"/>
                  <a:ext cx="35775" cy="244725"/>
                </a:xfrm>
                <a:custGeom>
                  <a:avLst/>
                  <a:gdLst/>
                  <a:ahLst/>
                  <a:cxnLst/>
                  <a:rect l="l" t="t" r="r" b="b"/>
                  <a:pathLst>
                    <a:path w="1431" h="9789" extrusionOk="0">
                      <a:moveTo>
                        <a:pt x="0" y="1"/>
                      </a:moveTo>
                      <a:lnTo>
                        <a:pt x="0" y="9788"/>
                      </a:lnTo>
                      <a:lnTo>
                        <a:pt x="1430" y="9788"/>
                      </a:lnTo>
                      <a:lnTo>
                        <a:pt x="143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80" name="Google Shape;2580;p42"/>
                <p:cNvSpPr/>
                <p:nvPr/>
              </p:nvSpPr>
              <p:spPr>
                <a:xfrm>
                  <a:off x="7009550" y="3849675"/>
                  <a:ext cx="165975" cy="244750"/>
                </a:xfrm>
                <a:custGeom>
                  <a:avLst/>
                  <a:gdLst/>
                  <a:ahLst/>
                  <a:cxnLst/>
                  <a:rect l="l" t="t" r="r" b="b"/>
                  <a:pathLst>
                    <a:path w="6639" h="9790" extrusionOk="0">
                      <a:moveTo>
                        <a:pt x="1" y="1"/>
                      </a:moveTo>
                      <a:lnTo>
                        <a:pt x="1" y="9790"/>
                      </a:lnTo>
                      <a:lnTo>
                        <a:pt x="1430" y="9790"/>
                      </a:lnTo>
                      <a:lnTo>
                        <a:pt x="1430" y="1"/>
                      </a:lnTo>
                      <a:close/>
                      <a:moveTo>
                        <a:pt x="5210" y="1"/>
                      </a:moveTo>
                      <a:lnTo>
                        <a:pt x="5210" y="9790"/>
                      </a:lnTo>
                      <a:lnTo>
                        <a:pt x="6639" y="9790"/>
                      </a:lnTo>
                      <a:lnTo>
                        <a:pt x="6639" y="1"/>
                      </a:ln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581" name="Google Shape;2581;p42"/>
                <p:cNvSpPr/>
                <p:nvPr/>
              </p:nvSpPr>
              <p:spPr>
                <a:xfrm>
                  <a:off x="7223600" y="3885600"/>
                  <a:ext cx="287475" cy="172950"/>
                </a:xfrm>
                <a:custGeom>
                  <a:avLst/>
                  <a:gdLst/>
                  <a:ahLst/>
                  <a:cxnLst/>
                  <a:rect l="l" t="t" r="r" b="b"/>
                  <a:pathLst>
                    <a:path w="11499" h="6918" extrusionOk="0">
                      <a:moveTo>
                        <a:pt x="169" y="0"/>
                      </a:moveTo>
                      <a:cubicBezTo>
                        <a:pt x="169" y="93"/>
                        <a:pt x="94" y="168"/>
                        <a:pt x="1" y="168"/>
                      </a:cubicBezTo>
                      <a:lnTo>
                        <a:pt x="1" y="6749"/>
                      </a:lnTo>
                      <a:cubicBezTo>
                        <a:pt x="94" y="6749"/>
                        <a:pt x="169" y="6824"/>
                        <a:pt x="169" y="6917"/>
                      </a:cubicBezTo>
                      <a:lnTo>
                        <a:pt x="11330" y="6917"/>
                      </a:lnTo>
                      <a:cubicBezTo>
                        <a:pt x="11330" y="6824"/>
                        <a:pt x="11405" y="6749"/>
                        <a:pt x="11499" y="6749"/>
                      </a:cubicBezTo>
                      <a:lnTo>
                        <a:pt x="11499" y="168"/>
                      </a:lnTo>
                      <a:cubicBezTo>
                        <a:pt x="11405" y="168"/>
                        <a:pt x="11330" y="92"/>
                        <a:pt x="11330" y="0"/>
                      </a:cubicBezTo>
                      <a:close/>
                    </a:path>
                  </a:pathLst>
                </a:custGeom>
                <a:solidFill>
                  <a:srgbClr val="233766">
                    <a:alpha val="70000"/>
                  </a:srgbClr>
                </a:solidFill>
                <a:ln>
                  <a:noFill/>
                </a:ln>
              </p:spPr>
              <p:txBody>
                <a:bodyPr spcFirstLastPara="1" wrap="square" lIns="91425" tIns="91425" rIns="91425" bIns="91425" anchor="ctr" anchorCtr="0">
                  <a:noAutofit/>
                </a:bodyPr>
                <a:lstStyle/>
                <a:p>
                  <a:endParaRPr/>
                </a:p>
              </p:txBody>
            </p:sp>
            <p:sp>
              <p:nvSpPr>
                <p:cNvPr id="2582" name="Google Shape;2582;p42"/>
                <p:cNvSpPr/>
                <p:nvPr/>
              </p:nvSpPr>
              <p:spPr>
                <a:xfrm>
                  <a:off x="7246900" y="3906300"/>
                  <a:ext cx="240850" cy="131525"/>
                </a:xfrm>
                <a:custGeom>
                  <a:avLst/>
                  <a:gdLst/>
                  <a:ahLst/>
                  <a:cxnLst/>
                  <a:rect l="l" t="t" r="r" b="b"/>
                  <a:pathLst>
                    <a:path w="9634" h="5261" extrusionOk="0">
                      <a:moveTo>
                        <a:pt x="168" y="0"/>
                      </a:moveTo>
                      <a:cubicBezTo>
                        <a:pt x="168" y="93"/>
                        <a:pt x="93" y="168"/>
                        <a:pt x="0" y="168"/>
                      </a:cubicBezTo>
                      <a:lnTo>
                        <a:pt x="0" y="5092"/>
                      </a:lnTo>
                      <a:cubicBezTo>
                        <a:pt x="93" y="5092"/>
                        <a:pt x="168" y="5167"/>
                        <a:pt x="168" y="5260"/>
                      </a:cubicBezTo>
                      <a:lnTo>
                        <a:pt x="9465" y="5260"/>
                      </a:lnTo>
                      <a:cubicBezTo>
                        <a:pt x="9465" y="5167"/>
                        <a:pt x="9540" y="5092"/>
                        <a:pt x="9633" y="5092"/>
                      </a:cubicBezTo>
                      <a:lnTo>
                        <a:pt x="9633" y="168"/>
                      </a:lnTo>
                      <a:cubicBezTo>
                        <a:pt x="9541" y="168"/>
                        <a:pt x="9465" y="93"/>
                        <a:pt x="9465" y="0"/>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2583" name="Google Shape;2583;p42"/>
                <p:cNvSpPr/>
                <p:nvPr/>
              </p:nvSpPr>
              <p:spPr>
                <a:xfrm>
                  <a:off x="7282775" y="3948125"/>
                  <a:ext cx="179900" cy="47000"/>
                </a:xfrm>
                <a:custGeom>
                  <a:avLst/>
                  <a:gdLst/>
                  <a:ahLst/>
                  <a:cxnLst/>
                  <a:rect l="l" t="t" r="r" b="b"/>
                  <a:pathLst>
                    <a:path w="7196" h="1880" extrusionOk="0">
                      <a:moveTo>
                        <a:pt x="6026" y="45"/>
                      </a:moveTo>
                      <a:cubicBezTo>
                        <a:pt x="5553" y="45"/>
                        <a:pt x="5087" y="338"/>
                        <a:pt x="5043" y="918"/>
                      </a:cubicBezTo>
                      <a:cubicBezTo>
                        <a:pt x="5006" y="1396"/>
                        <a:pt x="5560" y="1836"/>
                        <a:pt x="6018" y="1836"/>
                      </a:cubicBezTo>
                      <a:cubicBezTo>
                        <a:pt x="6046" y="1836"/>
                        <a:pt x="6073" y="1834"/>
                        <a:pt x="6100" y="1831"/>
                      </a:cubicBezTo>
                      <a:cubicBezTo>
                        <a:pt x="6636" y="1766"/>
                        <a:pt x="7196" y="1352"/>
                        <a:pt x="7020" y="755"/>
                      </a:cubicBezTo>
                      <a:cubicBezTo>
                        <a:pt x="6881" y="280"/>
                        <a:pt x="6450" y="45"/>
                        <a:pt x="6026" y="45"/>
                      </a:cubicBezTo>
                      <a:close/>
                      <a:moveTo>
                        <a:pt x="1021" y="62"/>
                      </a:moveTo>
                      <a:cubicBezTo>
                        <a:pt x="547" y="62"/>
                        <a:pt x="81" y="355"/>
                        <a:pt x="37" y="935"/>
                      </a:cubicBezTo>
                      <a:cubicBezTo>
                        <a:pt x="1" y="1413"/>
                        <a:pt x="554" y="1853"/>
                        <a:pt x="1012" y="1853"/>
                      </a:cubicBezTo>
                      <a:cubicBezTo>
                        <a:pt x="1040" y="1853"/>
                        <a:pt x="1067" y="1851"/>
                        <a:pt x="1094" y="1848"/>
                      </a:cubicBezTo>
                      <a:cubicBezTo>
                        <a:pt x="1631" y="1783"/>
                        <a:pt x="2190" y="1370"/>
                        <a:pt x="2015" y="772"/>
                      </a:cubicBezTo>
                      <a:cubicBezTo>
                        <a:pt x="1875" y="297"/>
                        <a:pt x="1445" y="62"/>
                        <a:pt x="1021" y="62"/>
                      </a:cubicBezTo>
                      <a:close/>
                      <a:moveTo>
                        <a:pt x="3703" y="1"/>
                      </a:moveTo>
                      <a:cubicBezTo>
                        <a:pt x="3688" y="1"/>
                        <a:pt x="3672" y="1"/>
                        <a:pt x="3657" y="2"/>
                      </a:cubicBezTo>
                      <a:cubicBezTo>
                        <a:pt x="3515" y="8"/>
                        <a:pt x="3366" y="61"/>
                        <a:pt x="3235" y="113"/>
                      </a:cubicBezTo>
                      <a:cubicBezTo>
                        <a:pt x="3121" y="158"/>
                        <a:pt x="3021" y="221"/>
                        <a:pt x="2940" y="296"/>
                      </a:cubicBezTo>
                      <a:cubicBezTo>
                        <a:pt x="2750" y="469"/>
                        <a:pt x="2649" y="714"/>
                        <a:pt x="2636" y="991"/>
                      </a:cubicBezTo>
                      <a:cubicBezTo>
                        <a:pt x="2614" y="1467"/>
                        <a:pt x="3000" y="1878"/>
                        <a:pt x="3475" y="1879"/>
                      </a:cubicBezTo>
                      <a:cubicBezTo>
                        <a:pt x="3478" y="1879"/>
                        <a:pt x="3481" y="1879"/>
                        <a:pt x="3484" y="1879"/>
                      </a:cubicBezTo>
                      <a:cubicBezTo>
                        <a:pt x="4085" y="1879"/>
                        <a:pt x="4557" y="1659"/>
                        <a:pt x="4588" y="956"/>
                      </a:cubicBezTo>
                      <a:cubicBezTo>
                        <a:pt x="4610" y="452"/>
                        <a:pt x="4221" y="1"/>
                        <a:pt x="370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84" name="Google Shape;2584;p42"/>
                <p:cNvSpPr/>
                <p:nvPr/>
              </p:nvSpPr>
              <p:spPr>
                <a:xfrm>
                  <a:off x="7569800" y="3889050"/>
                  <a:ext cx="252075" cy="162275"/>
                </a:xfrm>
                <a:custGeom>
                  <a:avLst/>
                  <a:gdLst/>
                  <a:ahLst/>
                  <a:cxnLst/>
                  <a:rect l="l" t="t" r="r" b="b"/>
                  <a:pathLst>
                    <a:path w="10083" h="6491" extrusionOk="0">
                      <a:moveTo>
                        <a:pt x="416" y="0"/>
                      </a:moveTo>
                      <a:cubicBezTo>
                        <a:pt x="187" y="0"/>
                        <a:pt x="1" y="185"/>
                        <a:pt x="1" y="414"/>
                      </a:cubicBezTo>
                      <a:cubicBezTo>
                        <a:pt x="1" y="643"/>
                        <a:pt x="187" y="829"/>
                        <a:pt x="416" y="829"/>
                      </a:cubicBezTo>
                      <a:lnTo>
                        <a:pt x="9669" y="829"/>
                      </a:lnTo>
                      <a:cubicBezTo>
                        <a:pt x="9897" y="829"/>
                        <a:pt x="10082" y="643"/>
                        <a:pt x="10082" y="414"/>
                      </a:cubicBezTo>
                      <a:cubicBezTo>
                        <a:pt x="10082" y="185"/>
                        <a:pt x="9897" y="0"/>
                        <a:pt x="9669" y="0"/>
                      </a:cubicBezTo>
                      <a:close/>
                      <a:moveTo>
                        <a:pt x="416" y="1888"/>
                      </a:moveTo>
                      <a:cubicBezTo>
                        <a:pt x="187" y="1888"/>
                        <a:pt x="1" y="2073"/>
                        <a:pt x="1" y="2302"/>
                      </a:cubicBezTo>
                      <a:cubicBezTo>
                        <a:pt x="1" y="2531"/>
                        <a:pt x="187" y="2717"/>
                        <a:pt x="416" y="2717"/>
                      </a:cubicBezTo>
                      <a:lnTo>
                        <a:pt x="9669" y="2717"/>
                      </a:lnTo>
                      <a:cubicBezTo>
                        <a:pt x="9897" y="2715"/>
                        <a:pt x="10082" y="2531"/>
                        <a:pt x="10082" y="2302"/>
                      </a:cubicBezTo>
                      <a:cubicBezTo>
                        <a:pt x="10082" y="2073"/>
                        <a:pt x="9897" y="1888"/>
                        <a:pt x="9669" y="1888"/>
                      </a:cubicBezTo>
                      <a:close/>
                      <a:moveTo>
                        <a:pt x="416" y="3774"/>
                      </a:moveTo>
                      <a:cubicBezTo>
                        <a:pt x="187" y="3774"/>
                        <a:pt x="1" y="3960"/>
                        <a:pt x="1" y="4189"/>
                      </a:cubicBezTo>
                      <a:cubicBezTo>
                        <a:pt x="1" y="4418"/>
                        <a:pt x="187" y="4603"/>
                        <a:pt x="416" y="4603"/>
                      </a:cubicBezTo>
                      <a:lnTo>
                        <a:pt x="9669" y="4603"/>
                      </a:lnTo>
                      <a:cubicBezTo>
                        <a:pt x="9897" y="4603"/>
                        <a:pt x="10082" y="4418"/>
                        <a:pt x="10082" y="4189"/>
                      </a:cubicBezTo>
                      <a:cubicBezTo>
                        <a:pt x="10082" y="3960"/>
                        <a:pt x="9897" y="3774"/>
                        <a:pt x="9669" y="3774"/>
                      </a:cubicBezTo>
                      <a:close/>
                      <a:moveTo>
                        <a:pt x="416" y="5661"/>
                      </a:moveTo>
                      <a:cubicBezTo>
                        <a:pt x="187" y="5661"/>
                        <a:pt x="1" y="5848"/>
                        <a:pt x="1" y="6076"/>
                      </a:cubicBezTo>
                      <a:cubicBezTo>
                        <a:pt x="1" y="6305"/>
                        <a:pt x="187" y="6490"/>
                        <a:pt x="416" y="6490"/>
                      </a:cubicBezTo>
                      <a:lnTo>
                        <a:pt x="9669" y="6490"/>
                      </a:lnTo>
                      <a:cubicBezTo>
                        <a:pt x="9897" y="6489"/>
                        <a:pt x="10082" y="6305"/>
                        <a:pt x="10082" y="6076"/>
                      </a:cubicBezTo>
                      <a:cubicBezTo>
                        <a:pt x="10082" y="5848"/>
                        <a:pt x="9897" y="5661"/>
                        <a:pt x="9669" y="566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85" name="Google Shape;2585;p42"/>
                <p:cNvSpPr/>
                <p:nvPr/>
              </p:nvSpPr>
              <p:spPr>
                <a:xfrm>
                  <a:off x="7150800" y="3877000"/>
                  <a:ext cx="13650" cy="190150"/>
                </a:xfrm>
                <a:custGeom>
                  <a:avLst/>
                  <a:gdLst/>
                  <a:ahLst/>
                  <a:cxnLst/>
                  <a:rect l="l" t="t" r="r" b="b"/>
                  <a:pathLst>
                    <a:path w="546" h="7606" extrusionOk="0">
                      <a:moveTo>
                        <a:pt x="0" y="1"/>
                      </a:moveTo>
                      <a:lnTo>
                        <a:pt x="0" y="546"/>
                      </a:lnTo>
                      <a:lnTo>
                        <a:pt x="546" y="546"/>
                      </a:lnTo>
                      <a:lnTo>
                        <a:pt x="546" y="1"/>
                      </a:lnTo>
                      <a:close/>
                      <a:moveTo>
                        <a:pt x="0" y="1413"/>
                      </a:moveTo>
                      <a:lnTo>
                        <a:pt x="0" y="1957"/>
                      </a:lnTo>
                      <a:lnTo>
                        <a:pt x="546" y="1957"/>
                      </a:lnTo>
                      <a:lnTo>
                        <a:pt x="546" y="1413"/>
                      </a:lnTo>
                      <a:close/>
                      <a:moveTo>
                        <a:pt x="0" y="2825"/>
                      </a:moveTo>
                      <a:lnTo>
                        <a:pt x="0" y="3370"/>
                      </a:lnTo>
                      <a:lnTo>
                        <a:pt x="546" y="3370"/>
                      </a:lnTo>
                      <a:lnTo>
                        <a:pt x="546" y="2825"/>
                      </a:lnTo>
                      <a:close/>
                      <a:moveTo>
                        <a:pt x="0" y="4236"/>
                      </a:moveTo>
                      <a:lnTo>
                        <a:pt x="0" y="4782"/>
                      </a:lnTo>
                      <a:lnTo>
                        <a:pt x="546" y="4782"/>
                      </a:lnTo>
                      <a:lnTo>
                        <a:pt x="546" y="4236"/>
                      </a:lnTo>
                      <a:close/>
                      <a:moveTo>
                        <a:pt x="0" y="5648"/>
                      </a:moveTo>
                      <a:lnTo>
                        <a:pt x="0" y="6194"/>
                      </a:lnTo>
                      <a:lnTo>
                        <a:pt x="546" y="6194"/>
                      </a:lnTo>
                      <a:lnTo>
                        <a:pt x="546" y="5648"/>
                      </a:lnTo>
                      <a:close/>
                      <a:moveTo>
                        <a:pt x="0" y="7060"/>
                      </a:moveTo>
                      <a:lnTo>
                        <a:pt x="0"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86" name="Google Shape;2586;p42"/>
                <p:cNvSpPr/>
                <p:nvPr/>
              </p:nvSpPr>
              <p:spPr>
                <a:xfrm>
                  <a:off x="7020600" y="3877000"/>
                  <a:ext cx="13675" cy="190150"/>
                </a:xfrm>
                <a:custGeom>
                  <a:avLst/>
                  <a:gdLst/>
                  <a:ahLst/>
                  <a:cxnLst/>
                  <a:rect l="l" t="t" r="r" b="b"/>
                  <a:pathLst>
                    <a:path w="547" h="7606" extrusionOk="0">
                      <a:moveTo>
                        <a:pt x="1" y="1"/>
                      </a:moveTo>
                      <a:lnTo>
                        <a:pt x="1" y="546"/>
                      </a:lnTo>
                      <a:lnTo>
                        <a:pt x="546" y="546"/>
                      </a:lnTo>
                      <a:lnTo>
                        <a:pt x="546" y="1"/>
                      </a:lnTo>
                      <a:close/>
                      <a:moveTo>
                        <a:pt x="1" y="1413"/>
                      </a:moveTo>
                      <a:lnTo>
                        <a:pt x="1" y="1957"/>
                      </a:lnTo>
                      <a:lnTo>
                        <a:pt x="546" y="1957"/>
                      </a:lnTo>
                      <a:lnTo>
                        <a:pt x="546" y="1413"/>
                      </a:lnTo>
                      <a:close/>
                      <a:moveTo>
                        <a:pt x="1" y="2825"/>
                      </a:moveTo>
                      <a:lnTo>
                        <a:pt x="1" y="3370"/>
                      </a:lnTo>
                      <a:lnTo>
                        <a:pt x="546" y="3370"/>
                      </a:lnTo>
                      <a:lnTo>
                        <a:pt x="546" y="2825"/>
                      </a:lnTo>
                      <a:close/>
                      <a:moveTo>
                        <a:pt x="1" y="4236"/>
                      </a:moveTo>
                      <a:lnTo>
                        <a:pt x="1" y="4782"/>
                      </a:lnTo>
                      <a:lnTo>
                        <a:pt x="546" y="4782"/>
                      </a:lnTo>
                      <a:lnTo>
                        <a:pt x="546" y="4236"/>
                      </a:lnTo>
                      <a:close/>
                      <a:moveTo>
                        <a:pt x="1" y="5648"/>
                      </a:moveTo>
                      <a:lnTo>
                        <a:pt x="1" y="6194"/>
                      </a:lnTo>
                      <a:lnTo>
                        <a:pt x="546" y="6194"/>
                      </a:lnTo>
                      <a:lnTo>
                        <a:pt x="546" y="5648"/>
                      </a:lnTo>
                      <a:close/>
                      <a:moveTo>
                        <a:pt x="1" y="7060"/>
                      </a:moveTo>
                      <a:lnTo>
                        <a:pt x="1" y="7606"/>
                      </a:lnTo>
                      <a:lnTo>
                        <a:pt x="546" y="7606"/>
                      </a:lnTo>
                      <a:lnTo>
                        <a:pt x="546" y="706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587" name="Google Shape;2587;p42"/>
              <p:cNvGrpSpPr/>
              <p:nvPr/>
            </p:nvGrpSpPr>
            <p:grpSpPr>
              <a:xfrm>
                <a:off x="5934134" y="3614479"/>
                <a:ext cx="2244746" cy="660292"/>
                <a:chOff x="5131550" y="1719550"/>
                <a:chExt cx="999575" cy="294025"/>
              </a:xfrm>
            </p:grpSpPr>
            <p:sp>
              <p:nvSpPr>
                <p:cNvPr id="2588" name="Google Shape;2588;p42"/>
                <p:cNvSpPr/>
                <p:nvPr/>
              </p:nvSpPr>
              <p:spPr>
                <a:xfrm>
                  <a:off x="5131550" y="1719550"/>
                  <a:ext cx="999575" cy="294025"/>
                </a:xfrm>
                <a:custGeom>
                  <a:avLst/>
                  <a:gdLst/>
                  <a:ahLst/>
                  <a:cxnLst/>
                  <a:rect l="l" t="t" r="r" b="b"/>
                  <a:pathLst>
                    <a:path w="39983" h="11761" extrusionOk="0">
                      <a:moveTo>
                        <a:pt x="1" y="0"/>
                      </a:moveTo>
                      <a:lnTo>
                        <a:pt x="1" y="582"/>
                      </a:lnTo>
                      <a:cubicBezTo>
                        <a:pt x="1" y="729"/>
                        <a:pt x="26" y="870"/>
                        <a:pt x="75" y="1001"/>
                      </a:cubicBezTo>
                      <a:cubicBezTo>
                        <a:pt x="246" y="1477"/>
                        <a:pt x="702" y="1819"/>
                        <a:pt x="1239" y="1819"/>
                      </a:cubicBezTo>
                      <a:lnTo>
                        <a:pt x="33911" y="1819"/>
                      </a:lnTo>
                      <a:cubicBezTo>
                        <a:pt x="36089" y="1819"/>
                        <a:pt x="37929" y="3535"/>
                        <a:pt x="37970" y="5715"/>
                      </a:cubicBezTo>
                      <a:cubicBezTo>
                        <a:pt x="37988" y="6839"/>
                        <a:pt x="37540" y="7859"/>
                        <a:pt x="36806" y="8592"/>
                      </a:cubicBezTo>
                      <a:cubicBezTo>
                        <a:pt x="36087" y="9311"/>
                        <a:pt x="35096" y="9755"/>
                        <a:pt x="33999" y="9755"/>
                      </a:cubicBezTo>
                      <a:lnTo>
                        <a:pt x="1239" y="9755"/>
                      </a:lnTo>
                      <a:cubicBezTo>
                        <a:pt x="635" y="9755"/>
                        <a:pt x="132" y="10188"/>
                        <a:pt x="23" y="10759"/>
                      </a:cubicBezTo>
                      <a:cubicBezTo>
                        <a:pt x="7" y="10835"/>
                        <a:pt x="1" y="10914"/>
                        <a:pt x="1" y="10993"/>
                      </a:cubicBezTo>
                      <a:lnTo>
                        <a:pt x="1" y="11760"/>
                      </a:lnTo>
                      <a:lnTo>
                        <a:pt x="33966" y="11760"/>
                      </a:lnTo>
                      <a:cubicBezTo>
                        <a:pt x="37168" y="11760"/>
                        <a:pt x="39855" y="9239"/>
                        <a:pt x="39939" y="6037"/>
                      </a:cubicBezTo>
                      <a:cubicBezTo>
                        <a:pt x="39982" y="4352"/>
                        <a:pt x="39317" y="2822"/>
                        <a:pt x="38220" y="1722"/>
                      </a:cubicBezTo>
                      <a:cubicBezTo>
                        <a:pt x="37155" y="658"/>
                        <a:pt x="35686" y="0"/>
                        <a:pt x="34061"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89" name="Google Shape;2589;p42"/>
                <p:cNvSpPr/>
                <p:nvPr/>
              </p:nvSpPr>
              <p:spPr>
                <a:xfrm>
                  <a:off x="5132125" y="1744575"/>
                  <a:ext cx="976475" cy="243975"/>
                </a:xfrm>
                <a:custGeom>
                  <a:avLst/>
                  <a:gdLst/>
                  <a:ahLst/>
                  <a:cxnLst/>
                  <a:rect l="l" t="t" r="r" b="b"/>
                  <a:pathLst>
                    <a:path w="39059" h="9759" extrusionOk="0">
                      <a:moveTo>
                        <a:pt x="52" y="0"/>
                      </a:moveTo>
                      <a:cubicBezTo>
                        <a:pt x="223" y="476"/>
                        <a:pt x="679" y="818"/>
                        <a:pt x="1216" y="818"/>
                      </a:cubicBezTo>
                      <a:lnTo>
                        <a:pt x="33888" y="818"/>
                      </a:lnTo>
                      <a:cubicBezTo>
                        <a:pt x="36066" y="818"/>
                        <a:pt x="37906" y="2534"/>
                        <a:pt x="37947" y="4714"/>
                      </a:cubicBezTo>
                      <a:cubicBezTo>
                        <a:pt x="37965" y="5838"/>
                        <a:pt x="37517" y="6858"/>
                        <a:pt x="36783" y="7591"/>
                      </a:cubicBezTo>
                      <a:cubicBezTo>
                        <a:pt x="36064" y="8310"/>
                        <a:pt x="35073" y="8754"/>
                        <a:pt x="33976" y="8754"/>
                      </a:cubicBezTo>
                      <a:lnTo>
                        <a:pt x="1216" y="8754"/>
                      </a:lnTo>
                      <a:cubicBezTo>
                        <a:pt x="612" y="8754"/>
                        <a:pt x="109" y="9187"/>
                        <a:pt x="0" y="9758"/>
                      </a:cubicBezTo>
                      <a:lnTo>
                        <a:pt x="34066" y="9758"/>
                      </a:lnTo>
                      <a:cubicBezTo>
                        <a:pt x="36724" y="9758"/>
                        <a:pt x="38953" y="7666"/>
                        <a:pt x="39023" y="5009"/>
                      </a:cubicBezTo>
                      <a:cubicBezTo>
                        <a:pt x="39059" y="3610"/>
                        <a:pt x="38507" y="2343"/>
                        <a:pt x="37596" y="1429"/>
                      </a:cubicBezTo>
                      <a:cubicBezTo>
                        <a:pt x="36712" y="547"/>
                        <a:pt x="35493" y="0"/>
                        <a:pt x="3414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90" name="Google Shape;2590;p42"/>
                <p:cNvSpPr/>
                <p:nvPr/>
              </p:nvSpPr>
              <p:spPr>
                <a:xfrm>
                  <a:off x="5183175" y="1765000"/>
                  <a:ext cx="897625" cy="198425"/>
                </a:xfrm>
                <a:custGeom>
                  <a:avLst/>
                  <a:gdLst/>
                  <a:ahLst/>
                  <a:cxnLst/>
                  <a:rect l="l" t="t" r="r" b="b"/>
                  <a:pathLst>
                    <a:path w="35905" h="7937" extrusionOk="0">
                      <a:moveTo>
                        <a:pt x="0" y="1"/>
                      </a:moveTo>
                      <a:lnTo>
                        <a:pt x="0" y="7937"/>
                      </a:lnTo>
                      <a:lnTo>
                        <a:pt x="31936" y="7937"/>
                      </a:lnTo>
                      <a:cubicBezTo>
                        <a:pt x="33032" y="7937"/>
                        <a:pt x="34023" y="7494"/>
                        <a:pt x="34743" y="6775"/>
                      </a:cubicBezTo>
                      <a:cubicBezTo>
                        <a:pt x="35065" y="6454"/>
                        <a:pt x="35329" y="6080"/>
                        <a:pt x="35525" y="5665"/>
                      </a:cubicBezTo>
                      <a:cubicBezTo>
                        <a:pt x="35770" y="5151"/>
                        <a:pt x="35905" y="4577"/>
                        <a:pt x="35905" y="3970"/>
                      </a:cubicBezTo>
                      <a:cubicBezTo>
                        <a:pt x="35905" y="1779"/>
                        <a:pt x="34126" y="2"/>
                        <a:pt x="319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91" name="Google Shape;2591;p42"/>
                <p:cNvSpPr/>
                <p:nvPr/>
              </p:nvSpPr>
              <p:spPr>
                <a:xfrm>
                  <a:off x="5183125" y="1795975"/>
                  <a:ext cx="785225" cy="125200"/>
                </a:xfrm>
                <a:custGeom>
                  <a:avLst/>
                  <a:gdLst/>
                  <a:ahLst/>
                  <a:cxnLst/>
                  <a:rect l="l" t="t" r="r" b="b"/>
                  <a:pathLst>
                    <a:path w="31409" h="5008" extrusionOk="0">
                      <a:moveTo>
                        <a:pt x="1" y="0"/>
                      </a:moveTo>
                      <a:lnTo>
                        <a:pt x="1" y="349"/>
                      </a:lnTo>
                      <a:lnTo>
                        <a:pt x="28371" y="349"/>
                      </a:lnTo>
                      <a:cubicBezTo>
                        <a:pt x="28379" y="349"/>
                        <a:pt x="28386" y="342"/>
                        <a:pt x="28386" y="334"/>
                      </a:cubicBezTo>
                      <a:lnTo>
                        <a:pt x="28386" y="14"/>
                      </a:lnTo>
                      <a:cubicBezTo>
                        <a:pt x="28386" y="7"/>
                        <a:pt x="28379" y="0"/>
                        <a:pt x="28371" y="0"/>
                      </a:cubicBezTo>
                      <a:close/>
                      <a:moveTo>
                        <a:pt x="2" y="1553"/>
                      </a:moveTo>
                      <a:lnTo>
                        <a:pt x="2" y="1902"/>
                      </a:lnTo>
                      <a:lnTo>
                        <a:pt x="31394" y="1902"/>
                      </a:lnTo>
                      <a:cubicBezTo>
                        <a:pt x="31401" y="1902"/>
                        <a:pt x="31409" y="1895"/>
                        <a:pt x="31409" y="1887"/>
                      </a:cubicBezTo>
                      <a:lnTo>
                        <a:pt x="31409" y="1568"/>
                      </a:lnTo>
                      <a:cubicBezTo>
                        <a:pt x="31409" y="1560"/>
                        <a:pt x="31401" y="1553"/>
                        <a:pt x="31394" y="1553"/>
                      </a:cubicBezTo>
                      <a:close/>
                      <a:moveTo>
                        <a:pt x="2" y="3105"/>
                      </a:moveTo>
                      <a:lnTo>
                        <a:pt x="2" y="3455"/>
                      </a:lnTo>
                      <a:lnTo>
                        <a:pt x="23086" y="3455"/>
                      </a:lnTo>
                      <a:cubicBezTo>
                        <a:pt x="23094" y="3455"/>
                        <a:pt x="23101" y="3447"/>
                        <a:pt x="23101" y="3440"/>
                      </a:cubicBezTo>
                      <a:lnTo>
                        <a:pt x="23101" y="3120"/>
                      </a:lnTo>
                      <a:cubicBezTo>
                        <a:pt x="23101" y="3113"/>
                        <a:pt x="23094" y="3105"/>
                        <a:pt x="23086" y="3105"/>
                      </a:cubicBezTo>
                      <a:close/>
                      <a:moveTo>
                        <a:pt x="2" y="4659"/>
                      </a:moveTo>
                      <a:lnTo>
                        <a:pt x="2" y="5008"/>
                      </a:lnTo>
                      <a:lnTo>
                        <a:pt x="25970" y="5008"/>
                      </a:lnTo>
                      <a:cubicBezTo>
                        <a:pt x="25978" y="5008"/>
                        <a:pt x="25985" y="5001"/>
                        <a:pt x="25985" y="4993"/>
                      </a:cubicBezTo>
                      <a:lnTo>
                        <a:pt x="25985" y="4674"/>
                      </a:lnTo>
                      <a:cubicBezTo>
                        <a:pt x="25985" y="4666"/>
                        <a:pt x="25978" y="4659"/>
                        <a:pt x="25970" y="4659"/>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2592" name="Google Shape;2592;p42"/>
                <p:cNvSpPr/>
                <p:nvPr/>
              </p:nvSpPr>
              <p:spPr>
                <a:xfrm>
                  <a:off x="5369925" y="1795975"/>
                  <a:ext cx="121625" cy="146575"/>
                </a:xfrm>
                <a:custGeom>
                  <a:avLst/>
                  <a:gdLst/>
                  <a:ahLst/>
                  <a:cxnLst/>
                  <a:rect l="l" t="t" r="r" b="b"/>
                  <a:pathLst>
                    <a:path w="4865" h="5863" extrusionOk="0">
                      <a:moveTo>
                        <a:pt x="1" y="0"/>
                      </a:moveTo>
                      <a:lnTo>
                        <a:pt x="1" y="5862"/>
                      </a:lnTo>
                      <a:lnTo>
                        <a:pt x="2433" y="5431"/>
                      </a:lnTo>
                      <a:lnTo>
                        <a:pt x="4864" y="5862"/>
                      </a:lnTo>
                      <a:lnTo>
                        <a:pt x="4864" y="0"/>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2593" name="Google Shape;2593;p42"/>
              <p:cNvGrpSpPr/>
              <p:nvPr/>
            </p:nvGrpSpPr>
            <p:grpSpPr>
              <a:xfrm rot="10800000">
                <a:off x="6251797" y="2399123"/>
                <a:ext cx="1963472" cy="378409"/>
                <a:chOff x="6962375" y="1840000"/>
                <a:chExt cx="876550" cy="168925"/>
              </a:xfrm>
            </p:grpSpPr>
            <p:sp>
              <p:nvSpPr>
                <p:cNvPr id="2594" name="Google Shape;2594;p42"/>
                <p:cNvSpPr/>
                <p:nvPr/>
              </p:nvSpPr>
              <p:spPr>
                <a:xfrm>
                  <a:off x="6962375" y="1840000"/>
                  <a:ext cx="876550" cy="168925"/>
                </a:xfrm>
                <a:custGeom>
                  <a:avLst/>
                  <a:gdLst/>
                  <a:ahLst/>
                  <a:cxnLst/>
                  <a:rect l="l" t="t" r="r" b="b"/>
                  <a:pathLst>
                    <a:path w="35062" h="6757" extrusionOk="0">
                      <a:moveTo>
                        <a:pt x="490" y="0"/>
                      </a:moveTo>
                      <a:cubicBezTo>
                        <a:pt x="219" y="0"/>
                        <a:pt x="0" y="220"/>
                        <a:pt x="0" y="489"/>
                      </a:cubicBezTo>
                      <a:lnTo>
                        <a:pt x="0" y="543"/>
                      </a:lnTo>
                      <a:cubicBezTo>
                        <a:pt x="0" y="813"/>
                        <a:pt x="219" y="1033"/>
                        <a:pt x="490" y="1033"/>
                      </a:cubicBezTo>
                      <a:lnTo>
                        <a:pt x="31488" y="1033"/>
                      </a:lnTo>
                      <a:cubicBezTo>
                        <a:pt x="32784" y="1033"/>
                        <a:pt x="33835" y="2083"/>
                        <a:pt x="33835" y="3378"/>
                      </a:cubicBezTo>
                      <a:cubicBezTo>
                        <a:pt x="33835" y="4674"/>
                        <a:pt x="32784" y="5725"/>
                        <a:pt x="31488" y="5725"/>
                      </a:cubicBezTo>
                      <a:lnTo>
                        <a:pt x="490" y="5725"/>
                      </a:lnTo>
                      <a:cubicBezTo>
                        <a:pt x="219" y="5725"/>
                        <a:pt x="0" y="5944"/>
                        <a:pt x="0" y="6215"/>
                      </a:cubicBezTo>
                      <a:lnTo>
                        <a:pt x="0" y="6268"/>
                      </a:lnTo>
                      <a:cubicBezTo>
                        <a:pt x="0" y="6538"/>
                        <a:pt x="219" y="6757"/>
                        <a:pt x="490" y="6757"/>
                      </a:cubicBezTo>
                      <a:lnTo>
                        <a:pt x="31685" y="6757"/>
                      </a:lnTo>
                      <a:cubicBezTo>
                        <a:pt x="33550" y="6757"/>
                        <a:pt x="35062" y="5245"/>
                        <a:pt x="35062" y="3380"/>
                      </a:cubicBezTo>
                      <a:cubicBezTo>
                        <a:pt x="35062" y="1512"/>
                        <a:pt x="33550" y="0"/>
                        <a:pt x="31685"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95" name="Google Shape;2595;p42"/>
                <p:cNvSpPr/>
                <p:nvPr/>
              </p:nvSpPr>
              <p:spPr>
                <a:xfrm>
                  <a:off x="6989325" y="1865800"/>
                  <a:ext cx="818925" cy="117300"/>
                </a:xfrm>
                <a:custGeom>
                  <a:avLst/>
                  <a:gdLst/>
                  <a:ahLst/>
                  <a:cxnLst/>
                  <a:rect l="l" t="t" r="r" b="b"/>
                  <a:pathLst>
                    <a:path w="32757" h="4692" extrusionOk="0">
                      <a:moveTo>
                        <a:pt x="0" y="1"/>
                      </a:moveTo>
                      <a:lnTo>
                        <a:pt x="0" y="4692"/>
                      </a:lnTo>
                      <a:lnTo>
                        <a:pt x="30410" y="4692"/>
                      </a:lnTo>
                      <a:cubicBezTo>
                        <a:pt x="31706" y="4692"/>
                        <a:pt x="32757" y="3641"/>
                        <a:pt x="32757" y="2346"/>
                      </a:cubicBezTo>
                      <a:cubicBezTo>
                        <a:pt x="32757" y="1051"/>
                        <a:pt x="31706" y="1"/>
                        <a:pt x="3041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96" name="Google Shape;2596;p42"/>
                <p:cNvSpPr/>
                <p:nvPr/>
              </p:nvSpPr>
              <p:spPr>
                <a:xfrm>
                  <a:off x="6989325" y="1887275"/>
                  <a:ext cx="717300" cy="73375"/>
                </a:xfrm>
                <a:custGeom>
                  <a:avLst/>
                  <a:gdLst/>
                  <a:ahLst/>
                  <a:cxnLst/>
                  <a:rect l="l" t="t" r="r" b="b"/>
                  <a:pathLst>
                    <a:path w="28692" h="2935" extrusionOk="0">
                      <a:moveTo>
                        <a:pt x="141" y="0"/>
                      </a:moveTo>
                      <a:cubicBezTo>
                        <a:pt x="62" y="0"/>
                        <a:pt x="0" y="65"/>
                        <a:pt x="0" y="143"/>
                      </a:cubicBezTo>
                      <a:cubicBezTo>
                        <a:pt x="0" y="221"/>
                        <a:pt x="64" y="284"/>
                        <a:pt x="141" y="284"/>
                      </a:cubicBezTo>
                      <a:lnTo>
                        <a:pt x="28549" y="284"/>
                      </a:lnTo>
                      <a:cubicBezTo>
                        <a:pt x="28627" y="284"/>
                        <a:pt x="28692" y="220"/>
                        <a:pt x="28692" y="143"/>
                      </a:cubicBezTo>
                      <a:cubicBezTo>
                        <a:pt x="28692" y="64"/>
                        <a:pt x="28626" y="0"/>
                        <a:pt x="28549" y="0"/>
                      </a:cubicBezTo>
                      <a:close/>
                      <a:moveTo>
                        <a:pt x="141" y="884"/>
                      </a:moveTo>
                      <a:cubicBezTo>
                        <a:pt x="64" y="884"/>
                        <a:pt x="0" y="947"/>
                        <a:pt x="0" y="1026"/>
                      </a:cubicBezTo>
                      <a:cubicBezTo>
                        <a:pt x="0" y="1103"/>
                        <a:pt x="62" y="1168"/>
                        <a:pt x="141" y="1168"/>
                      </a:cubicBezTo>
                      <a:lnTo>
                        <a:pt x="20459" y="1168"/>
                      </a:lnTo>
                      <a:cubicBezTo>
                        <a:pt x="20537" y="1166"/>
                        <a:pt x="20600" y="1104"/>
                        <a:pt x="20600" y="1026"/>
                      </a:cubicBezTo>
                      <a:cubicBezTo>
                        <a:pt x="20600" y="949"/>
                        <a:pt x="20537" y="884"/>
                        <a:pt x="20458" y="884"/>
                      </a:cubicBezTo>
                      <a:close/>
                      <a:moveTo>
                        <a:pt x="141" y="1766"/>
                      </a:moveTo>
                      <a:cubicBezTo>
                        <a:pt x="64" y="1766"/>
                        <a:pt x="0" y="1829"/>
                        <a:pt x="0" y="1909"/>
                      </a:cubicBezTo>
                      <a:cubicBezTo>
                        <a:pt x="0" y="1986"/>
                        <a:pt x="62" y="2051"/>
                        <a:pt x="141" y="2051"/>
                      </a:cubicBezTo>
                      <a:lnTo>
                        <a:pt x="24085" y="2051"/>
                      </a:lnTo>
                      <a:cubicBezTo>
                        <a:pt x="24164" y="2051"/>
                        <a:pt x="24227" y="1988"/>
                        <a:pt x="24227" y="1909"/>
                      </a:cubicBezTo>
                      <a:cubicBezTo>
                        <a:pt x="24227" y="1832"/>
                        <a:pt x="24164" y="1766"/>
                        <a:pt x="24085" y="1766"/>
                      </a:cubicBezTo>
                      <a:close/>
                      <a:moveTo>
                        <a:pt x="141" y="2651"/>
                      </a:moveTo>
                      <a:cubicBezTo>
                        <a:pt x="64" y="2651"/>
                        <a:pt x="0" y="2714"/>
                        <a:pt x="0" y="2792"/>
                      </a:cubicBezTo>
                      <a:cubicBezTo>
                        <a:pt x="0" y="2870"/>
                        <a:pt x="62" y="2934"/>
                        <a:pt x="141" y="2934"/>
                      </a:cubicBezTo>
                      <a:lnTo>
                        <a:pt x="26328" y="2934"/>
                      </a:lnTo>
                      <a:cubicBezTo>
                        <a:pt x="26405" y="2934"/>
                        <a:pt x="26469" y="2870"/>
                        <a:pt x="26469" y="2792"/>
                      </a:cubicBezTo>
                      <a:cubicBezTo>
                        <a:pt x="26469" y="2715"/>
                        <a:pt x="26406" y="2651"/>
                        <a:pt x="26328" y="2651"/>
                      </a:cubicBezTo>
                      <a:close/>
                    </a:path>
                  </a:pathLst>
                </a:custGeom>
                <a:solidFill>
                  <a:srgbClr val="6BB3EA">
                    <a:alpha val="30000"/>
                  </a:srgbClr>
                </a:solidFill>
                <a:ln>
                  <a:noFill/>
                </a:ln>
              </p:spPr>
              <p:txBody>
                <a:bodyPr spcFirstLastPara="1" wrap="square" lIns="91425" tIns="91425" rIns="91425" bIns="91425" anchor="ctr" anchorCtr="0">
                  <a:noAutofit/>
                </a:bodyPr>
                <a:lstStyle/>
                <a:p>
                  <a:endParaRPr/>
                </a:p>
              </p:txBody>
            </p:sp>
            <p:sp>
              <p:nvSpPr>
                <p:cNvPr id="2597" name="Google Shape;2597;p42"/>
                <p:cNvSpPr/>
                <p:nvPr/>
              </p:nvSpPr>
              <p:spPr>
                <a:xfrm>
                  <a:off x="7318650" y="1887300"/>
                  <a:ext cx="112625" cy="85575"/>
                </a:xfrm>
                <a:custGeom>
                  <a:avLst/>
                  <a:gdLst/>
                  <a:ahLst/>
                  <a:cxnLst/>
                  <a:rect l="l" t="t" r="r" b="b"/>
                  <a:pathLst>
                    <a:path w="4505" h="3423" extrusionOk="0">
                      <a:moveTo>
                        <a:pt x="0" y="1"/>
                      </a:moveTo>
                      <a:lnTo>
                        <a:pt x="0" y="3422"/>
                      </a:lnTo>
                      <a:lnTo>
                        <a:pt x="1053" y="3064"/>
                      </a:lnTo>
                      <a:lnTo>
                        <a:pt x="2272" y="2650"/>
                      </a:lnTo>
                      <a:lnTo>
                        <a:pt x="3489" y="3071"/>
                      </a:lnTo>
                      <a:lnTo>
                        <a:pt x="4504" y="3422"/>
                      </a:lnTo>
                      <a:lnTo>
                        <a:pt x="4504"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598" name="Google Shape;2598;p42"/>
                <p:cNvSpPr/>
                <p:nvPr/>
              </p:nvSpPr>
              <p:spPr>
                <a:xfrm>
                  <a:off x="7344950" y="1887300"/>
                  <a:ext cx="60950" cy="76800"/>
                </a:xfrm>
                <a:custGeom>
                  <a:avLst/>
                  <a:gdLst/>
                  <a:ahLst/>
                  <a:cxnLst/>
                  <a:rect l="l" t="t" r="r" b="b"/>
                  <a:pathLst>
                    <a:path w="2438" h="3072" extrusionOk="0">
                      <a:moveTo>
                        <a:pt x="1" y="1"/>
                      </a:moveTo>
                      <a:lnTo>
                        <a:pt x="1" y="3064"/>
                      </a:lnTo>
                      <a:lnTo>
                        <a:pt x="1220" y="2650"/>
                      </a:lnTo>
                      <a:lnTo>
                        <a:pt x="2437" y="3071"/>
                      </a:lnTo>
                      <a:lnTo>
                        <a:pt x="2437"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nvGrpSpPr>
              <p:cNvPr id="2599" name="Google Shape;2599;p42"/>
              <p:cNvGrpSpPr/>
              <p:nvPr/>
            </p:nvGrpSpPr>
            <p:grpSpPr>
              <a:xfrm>
                <a:off x="6010334" y="2777533"/>
                <a:ext cx="2013326" cy="288685"/>
                <a:chOff x="6919063" y="1049075"/>
                <a:chExt cx="896525" cy="128550"/>
              </a:xfrm>
            </p:grpSpPr>
            <p:sp>
              <p:nvSpPr>
                <p:cNvPr id="2600" name="Google Shape;2600;p42"/>
                <p:cNvSpPr/>
                <p:nvPr/>
              </p:nvSpPr>
              <p:spPr>
                <a:xfrm>
                  <a:off x="6919063" y="1049075"/>
                  <a:ext cx="896525" cy="128475"/>
                </a:xfrm>
                <a:custGeom>
                  <a:avLst/>
                  <a:gdLst/>
                  <a:ahLst/>
                  <a:cxnLst/>
                  <a:rect l="l" t="t" r="r" b="b"/>
                  <a:pathLst>
                    <a:path w="35861" h="5139" extrusionOk="0">
                      <a:moveTo>
                        <a:pt x="2" y="1"/>
                      </a:moveTo>
                      <a:lnTo>
                        <a:pt x="0" y="5138"/>
                      </a:lnTo>
                      <a:lnTo>
                        <a:pt x="35860" y="5139"/>
                      </a:lnTo>
                      <a:lnTo>
                        <a:pt x="35860" y="3"/>
                      </a:lnTo>
                      <a:lnTo>
                        <a:pt x="2"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601" name="Google Shape;2601;p42"/>
                <p:cNvSpPr/>
                <p:nvPr/>
              </p:nvSpPr>
              <p:spPr>
                <a:xfrm>
                  <a:off x="7169925" y="1075975"/>
                  <a:ext cx="394825" cy="74697"/>
                </a:xfrm>
                <a:custGeom>
                  <a:avLst/>
                  <a:gdLst/>
                  <a:ahLst/>
                  <a:cxnLst/>
                  <a:rect l="l" t="t" r="r" b="b"/>
                  <a:pathLst>
                    <a:path w="15793" h="2582" extrusionOk="0">
                      <a:moveTo>
                        <a:pt x="1290" y="1"/>
                      </a:moveTo>
                      <a:cubicBezTo>
                        <a:pt x="1290" y="713"/>
                        <a:pt x="712" y="1291"/>
                        <a:pt x="0" y="1291"/>
                      </a:cubicBezTo>
                      <a:cubicBezTo>
                        <a:pt x="712" y="1291"/>
                        <a:pt x="1290" y="1868"/>
                        <a:pt x="1290" y="2581"/>
                      </a:cubicBezTo>
                      <a:lnTo>
                        <a:pt x="14502" y="2582"/>
                      </a:lnTo>
                      <a:cubicBezTo>
                        <a:pt x="14504" y="1870"/>
                        <a:pt x="15081" y="1292"/>
                        <a:pt x="15792" y="1292"/>
                      </a:cubicBezTo>
                      <a:cubicBezTo>
                        <a:pt x="15080" y="1292"/>
                        <a:pt x="14502" y="714"/>
                        <a:pt x="14502" y="2"/>
                      </a:cubicBezTo>
                      <a:lnTo>
                        <a:pt x="1290"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02" name="Google Shape;2602;p42"/>
                <p:cNvSpPr/>
                <p:nvPr/>
              </p:nvSpPr>
              <p:spPr>
                <a:xfrm>
                  <a:off x="7607813" y="1049150"/>
                  <a:ext cx="170750" cy="128475"/>
                </a:xfrm>
                <a:custGeom>
                  <a:avLst/>
                  <a:gdLst/>
                  <a:ahLst/>
                  <a:cxnLst/>
                  <a:rect l="l" t="t" r="r" b="b"/>
                  <a:pathLst>
                    <a:path w="6830" h="5139" extrusionOk="0">
                      <a:moveTo>
                        <a:pt x="1" y="1"/>
                      </a:moveTo>
                      <a:lnTo>
                        <a:pt x="1" y="5138"/>
                      </a:lnTo>
                      <a:lnTo>
                        <a:pt x="1177" y="5138"/>
                      </a:lnTo>
                      <a:lnTo>
                        <a:pt x="1177" y="1"/>
                      </a:lnTo>
                      <a:close/>
                      <a:moveTo>
                        <a:pt x="1947" y="1"/>
                      </a:moveTo>
                      <a:lnTo>
                        <a:pt x="1947" y="5138"/>
                      </a:lnTo>
                      <a:lnTo>
                        <a:pt x="3124" y="5138"/>
                      </a:lnTo>
                      <a:lnTo>
                        <a:pt x="3124" y="1"/>
                      </a:lnTo>
                      <a:close/>
                      <a:moveTo>
                        <a:pt x="4016" y="1"/>
                      </a:moveTo>
                      <a:lnTo>
                        <a:pt x="4016" y="5138"/>
                      </a:lnTo>
                      <a:lnTo>
                        <a:pt x="6830" y="5138"/>
                      </a:lnTo>
                      <a:lnTo>
                        <a:pt x="6830"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2603" name="Google Shape;2603;p42"/>
                <p:cNvSpPr/>
                <p:nvPr/>
              </p:nvSpPr>
              <p:spPr>
                <a:xfrm>
                  <a:off x="7735263" y="1059925"/>
                  <a:ext cx="17325" cy="109375"/>
                </a:xfrm>
                <a:custGeom>
                  <a:avLst/>
                  <a:gdLst/>
                  <a:ahLst/>
                  <a:cxnLst/>
                  <a:rect l="l" t="t" r="r" b="b"/>
                  <a:pathLst>
                    <a:path w="693" h="4375" extrusionOk="0">
                      <a:moveTo>
                        <a:pt x="321" y="0"/>
                      </a:moveTo>
                      <a:cubicBezTo>
                        <a:pt x="149" y="0"/>
                        <a:pt x="3" y="126"/>
                        <a:pt x="39" y="322"/>
                      </a:cubicBezTo>
                      <a:cubicBezTo>
                        <a:pt x="70" y="492"/>
                        <a:pt x="157" y="587"/>
                        <a:pt x="303" y="587"/>
                      </a:cubicBezTo>
                      <a:cubicBezTo>
                        <a:pt x="332" y="587"/>
                        <a:pt x="365" y="584"/>
                        <a:pt x="399" y="575"/>
                      </a:cubicBezTo>
                      <a:cubicBezTo>
                        <a:pt x="670" y="511"/>
                        <a:pt x="692" y="127"/>
                        <a:pt x="456" y="26"/>
                      </a:cubicBezTo>
                      <a:lnTo>
                        <a:pt x="419" y="14"/>
                      </a:lnTo>
                      <a:cubicBezTo>
                        <a:pt x="386" y="5"/>
                        <a:pt x="353" y="0"/>
                        <a:pt x="321" y="0"/>
                      </a:cubicBezTo>
                      <a:close/>
                      <a:moveTo>
                        <a:pt x="319" y="947"/>
                      </a:moveTo>
                      <a:cubicBezTo>
                        <a:pt x="146" y="947"/>
                        <a:pt x="0" y="1073"/>
                        <a:pt x="37" y="1268"/>
                      </a:cubicBezTo>
                      <a:cubicBezTo>
                        <a:pt x="68" y="1439"/>
                        <a:pt x="155" y="1535"/>
                        <a:pt x="300" y="1535"/>
                      </a:cubicBezTo>
                      <a:cubicBezTo>
                        <a:pt x="330" y="1535"/>
                        <a:pt x="363" y="1530"/>
                        <a:pt x="398" y="1522"/>
                      </a:cubicBezTo>
                      <a:cubicBezTo>
                        <a:pt x="670" y="1458"/>
                        <a:pt x="692" y="1074"/>
                        <a:pt x="454" y="972"/>
                      </a:cubicBezTo>
                      <a:cubicBezTo>
                        <a:pt x="443" y="967"/>
                        <a:pt x="431" y="964"/>
                        <a:pt x="417" y="960"/>
                      </a:cubicBezTo>
                      <a:cubicBezTo>
                        <a:pt x="384" y="951"/>
                        <a:pt x="351" y="947"/>
                        <a:pt x="319" y="947"/>
                      </a:cubicBezTo>
                      <a:close/>
                      <a:moveTo>
                        <a:pt x="319" y="1893"/>
                      </a:moveTo>
                      <a:cubicBezTo>
                        <a:pt x="146" y="1893"/>
                        <a:pt x="0" y="2020"/>
                        <a:pt x="37" y="2215"/>
                      </a:cubicBezTo>
                      <a:cubicBezTo>
                        <a:pt x="68" y="2385"/>
                        <a:pt x="155" y="2481"/>
                        <a:pt x="300" y="2481"/>
                      </a:cubicBezTo>
                      <a:cubicBezTo>
                        <a:pt x="330" y="2481"/>
                        <a:pt x="363" y="2477"/>
                        <a:pt x="398" y="2469"/>
                      </a:cubicBezTo>
                      <a:cubicBezTo>
                        <a:pt x="670" y="2404"/>
                        <a:pt x="692" y="2023"/>
                        <a:pt x="454" y="1919"/>
                      </a:cubicBezTo>
                      <a:cubicBezTo>
                        <a:pt x="443" y="1913"/>
                        <a:pt x="431" y="1910"/>
                        <a:pt x="417" y="1907"/>
                      </a:cubicBezTo>
                      <a:cubicBezTo>
                        <a:pt x="384" y="1898"/>
                        <a:pt x="351" y="1893"/>
                        <a:pt x="319" y="1893"/>
                      </a:cubicBezTo>
                      <a:close/>
                      <a:moveTo>
                        <a:pt x="319" y="2840"/>
                      </a:moveTo>
                      <a:cubicBezTo>
                        <a:pt x="146" y="2840"/>
                        <a:pt x="0" y="2966"/>
                        <a:pt x="37" y="3162"/>
                      </a:cubicBezTo>
                      <a:cubicBezTo>
                        <a:pt x="68" y="3332"/>
                        <a:pt x="155" y="3428"/>
                        <a:pt x="300" y="3428"/>
                      </a:cubicBezTo>
                      <a:cubicBezTo>
                        <a:pt x="330" y="3428"/>
                        <a:pt x="363" y="3424"/>
                        <a:pt x="398" y="3415"/>
                      </a:cubicBezTo>
                      <a:cubicBezTo>
                        <a:pt x="668" y="3351"/>
                        <a:pt x="692" y="2969"/>
                        <a:pt x="454" y="2865"/>
                      </a:cubicBezTo>
                      <a:cubicBezTo>
                        <a:pt x="443" y="2860"/>
                        <a:pt x="431" y="2857"/>
                        <a:pt x="417" y="2854"/>
                      </a:cubicBezTo>
                      <a:cubicBezTo>
                        <a:pt x="384" y="2844"/>
                        <a:pt x="351" y="2840"/>
                        <a:pt x="319" y="2840"/>
                      </a:cubicBezTo>
                      <a:close/>
                      <a:moveTo>
                        <a:pt x="319" y="3786"/>
                      </a:moveTo>
                      <a:cubicBezTo>
                        <a:pt x="146" y="3786"/>
                        <a:pt x="0" y="3913"/>
                        <a:pt x="37" y="4108"/>
                      </a:cubicBezTo>
                      <a:cubicBezTo>
                        <a:pt x="68" y="4278"/>
                        <a:pt x="155" y="4374"/>
                        <a:pt x="300" y="4374"/>
                      </a:cubicBezTo>
                      <a:cubicBezTo>
                        <a:pt x="330" y="4374"/>
                        <a:pt x="363" y="4370"/>
                        <a:pt x="398" y="4362"/>
                      </a:cubicBezTo>
                      <a:cubicBezTo>
                        <a:pt x="668" y="4297"/>
                        <a:pt x="692" y="3916"/>
                        <a:pt x="454" y="3812"/>
                      </a:cubicBezTo>
                      <a:cubicBezTo>
                        <a:pt x="443" y="3807"/>
                        <a:pt x="431" y="3803"/>
                        <a:pt x="417" y="3800"/>
                      </a:cubicBezTo>
                      <a:cubicBezTo>
                        <a:pt x="384" y="3791"/>
                        <a:pt x="351" y="3786"/>
                        <a:pt x="319" y="3786"/>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04" name="Google Shape;2604;p42"/>
                <p:cNvSpPr/>
                <p:nvPr/>
              </p:nvSpPr>
              <p:spPr>
                <a:xfrm>
                  <a:off x="6956088" y="1049125"/>
                  <a:ext cx="170700" cy="128425"/>
                </a:xfrm>
                <a:custGeom>
                  <a:avLst/>
                  <a:gdLst/>
                  <a:ahLst/>
                  <a:cxnLst/>
                  <a:rect l="l" t="t" r="r" b="b"/>
                  <a:pathLst>
                    <a:path w="6828" h="5137" extrusionOk="0">
                      <a:moveTo>
                        <a:pt x="1" y="1"/>
                      </a:moveTo>
                      <a:lnTo>
                        <a:pt x="1" y="5137"/>
                      </a:lnTo>
                      <a:lnTo>
                        <a:pt x="2815" y="5137"/>
                      </a:lnTo>
                      <a:lnTo>
                        <a:pt x="2815" y="1"/>
                      </a:lnTo>
                      <a:close/>
                      <a:moveTo>
                        <a:pt x="3705" y="1"/>
                      </a:moveTo>
                      <a:lnTo>
                        <a:pt x="3705" y="5137"/>
                      </a:lnTo>
                      <a:lnTo>
                        <a:pt x="4881" y="5137"/>
                      </a:lnTo>
                      <a:lnTo>
                        <a:pt x="4881" y="1"/>
                      </a:lnTo>
                      <a:close/>
                      <a:moveTo>
                        <a:pt x="5651" y="1"/>
                      </a:moveTo>
                      <a:lnTo>
                        <a:pt x="5651" y="5137"/>
                      </a:lnTo>
                      <a:lnTo>
                        <a:pt x="6828" y="5137"/>
                      </a:lnTo>
                      <a:lnTo>
                        <a:pt x="6828" y="1"/>
                      </a:lnTo>
                      <a:close/>
                    </a:path>
                  </a:pathLst>
                </a:custGeom>
                <a:solidFill>
                  <a:srgbClr val="FFFFFF">
                    <a:alpha val="30000"/>
                  </a:srgbClr>
                </a:solidFill>
                <a:ln>
                  <a:noFill/>
                </a:ln>
              </p:spPr>
              <p:txBody>
                <a:bodyPr spcFirstLastPara="1" wrap="square" lIns="91425" tIns="91425" rIns="91425" bIns="91425" anchor="ctr" anchorCtr="0">
                  <a:noAutofit/>
                </a:bodyPr>
                <a:lstStyle/>
                <a:p>
                  <a:endParaRPr/>
                </a:p>
              </p:txBody>
            </p:sp>
            <p:sp>
              <p:nvSpPr>
                <p:cNvPr id="2605" name="Google Shape;2605;p42"/>
                <p:cNvSpPr/>
                <p:nvPr/>
              </p:nvSpPr>
              <p:spPr>
                <a:xfrm>
                  <a:off x="6982063" y="1059850"/>
                  <a:ext cx="17275" cy="109400"/>
                </a:xfrm>
                <a:custGeom>
                  <a:avLst/>
                  <a:gdLst/>
                  <a:ahLst/>
                  <a:cxnLst/>
                  <a:rect l="l" t="t" r="r" b="b"/>
                  <a:pathLst>
                    <a:path w="691" h="4376" extrusionOk="0">
                      <a:moveTo>
                        <a:pt x="373" y="1"/>
                      </a:moveTo>
                      <a:cubicBezTo>
                        <a:pt x="341" y="1"/>
                        <a:pt x="307" y="5"/>
                        <a:pt x="274" y="15"/>
                      </a:cubicBezTo>
                      <a:cubicBezTo>
                        <a:pt x="261" y="17"/>
                        <a:pt x="249" y="21"/>
                        <a:pt x="238" y="26"/>
                      </a:cubicBezTo>
                      <a:cubicBezTo>
                        <a:pt x="0" y="129"/>
                        <a:pt x="24" y="512"/>
                        <a:pt x="295" y="576"/>
                      </a:cubicBezTo>
                      <a:cubicBezTo>
                        <a:pt x="330" y="585"/>
                        <a:pt x="362" y="589"/>
                        <a:pt x="392" y="589"/>
                      </a:cubicBezTo>
                      <a:cubicBezTo>
                        <a:pt x="537" y="589"/>
                        <a:pt x="624" y="493"/>
                        <a:pt x="655" y="322"/>
                      </a:cubicBezTo>
                      <a:cubicBezTo>
                        <a:pt x="691" y="127"/>
                        <a:pt x="545" y="1"/>
                        <a:pt x="373" y="1"/>
                      </a:cubicBezTo>
                      <a:close/>
                      <a:moveTo>
                        <a:pt x="373" y="948"/>
                      </a:moveTo>
                      <a:cubicBezTo>
                        <a:pt x="341" y="948"/>
                        <a:pt x="307" y="952"/>
                        <a:pt x="274" y="961"/>
                      </a:cubicBezTo>
                      <a:lnTo>
                        <a:pt x="238" y="973"/>
                      </a:lnTo>
                      <a:cubicBezTo>
                        <a:pt x="0" y="1076"/>
                        <a:pt x="24" y="1459"/>
                        <a:pt x="295" y="1523"/>
                      </a:cubicBezTo>
                      <a:cubicBezTo>
                        <a:pt x="329" y="1531"/>
                        <a:pt x="361" y="1535"/>
                        <a:pt x="390" y="1535"/>
                      </a:cubicBezTo>
                      <a:cubicBezTo>
                        <a:pt x="536" y="1535"/>
                        <a:pt x="624" y="1438"/>
                        <a:pt x="655" y="1268"/>
                      </a:cubicBezTo>
                      <a:cubicBezTo>
                        <a:pt x="691" y="1074"/>
                        <a:pt x="545" y="948"/>
                        <a:pt x="373" y="948"/>
                      </a:cubicBezTo>
                      <a:close/>
                      <a:moveTo>
                        <a:pt x="373" y="1895"/>
                      </a:moveTo>
                      <a:cubicBezTo>
                        <a:pt x="341" y="1895"/>
                        <a:pt x="307" y="1900"/>
                        <a:pt x="274" y="1909"/>
                      </a:cubicBezTo>
                      <a:lnTo>
                        <a:pt x="238" y="1921"/>
                      </a:lnTo>
                      <a:cubicBezTo>
                        <a:pt x="0" y="2022"/>
                        <a:pt x="24" y="2406"/>
                        <a:pt x="295" y="2470"/>
                      </a:cubicBezTo>
                      <a:cubicBezTo>
                        <a:pt x="329" y="2479"/>
                        <a:pt x="361" y="2483"/>
                        <a:pt x="391" y="2483"/>
                      </a:cubicBezTo>
                      <a:cubicBezTo>
                        <a:pt x="537" y="2483"/>
                        <a:pt x="624" y="2387"/>
                        <a:pt x="655" y="2216"/>
                      </a:cubicBezTo>
                      <a:cubicBezTo>
                        <a:pt x="691" y="2021"/>
                        <a:pt x="545" y="1895"/>
                        <a:pt x="373" y="1895"/>
                      </a:cubicBezTo>
                      <a:close/>
                      <a:moveTo>
                        <a:pt x="373" y="2842"/>
                      </a:moveTo>
                      <a:cubicBezTo>
                        <a:pt x="341" y="2842"/>
                        <a:pt x="307" y="2846"/>
                        <a:pt x="274" y="2855"/>
                      </a:cubicBezTo>
                      <a:lnTo>
                        <a:pt x="238" y="2867"/>
                      </a:lnTo>
                      <a:cubicBezTo>
                        <a:pt x="0" y="2969"/>
                        <a:pt x="24" y="3353"/>
                        <a:pt x="295" y="3417"/>
                      </a:cubicBezTo>
                      <a:cubicBezTo>
                        <a:pt x="329" y="3425"/>
                        <a:pt x="361" y="3429"/>
                        <a:pt x="391" y="3429"/>
                      </a:cubicBezTo>
                      <a:cubicBezTo>
                        <a:pt x="537" y="3429"/>
                        <a:pt x="624" y="3333"/>
                        <a:pt x="655" y="3162"/>
                      </a:cubicBezTo>
                      <a:cubicBezTo>
                        <a:pt x="691" y="2968"/>
                        <a:pt x="545" y="2842"/>
                        <a:pt x="373" y="2842"/>
                      </a:cubicBezTo>
                      <a:close/>
                      <a:moveTo>
                        <a:pt x="373" y="3788"/>
                      </a:moveTo>
                      <a:cubicBezTo>
                        <a:pt x="341" y="3788"/>
                        <a:pt x="307" y="3793"/>
                        <a:pt x="274" y="3802"/>
                      </a:cubicBezTo>
                      <a:lnTo>
                        <a:pt x="238" y="3814"/>
                      </a:lnTo>
                      <a:cubicBezTo>
                        <a:pt x="0" y="3917"/>
                        <a:pt x="24" y="4299"/>
                        <a:pt x="295" y="4364"/>
                      </a:cubicBezTo>
                      <a:cubicBezTo>
                        <a:pt x="329" y="4372"/>
                        <a:pt x="361" y="4376"/>
                        <a:pt x="391" y="4376"/>
                      </a:cubicBezTo>
                      <a:cubicBezTo>
                        <a:pt x="537" y="4376"/>
                        <a:pt x="624" y="4280"/>
                        <a:pt x="655" y="4109"/>
                      </a:cubicBezTo>
                      <a:cubicBezTo>
                        <a:pt x="691" y="3915"/>
                        <a:pt x="545" y="3788"/>
                        <a:pt x="373" y="3788"/>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06" name="Google Shape;2606;p42"/>
                <p:cNvSpPr/>
                <p:nvPr/>
              </p:nvSpPr>
              <p:spPr>
                <a:xfrm>
                  <a:off x="7215750" y="1092437"/>
                  <a:ext cx="289625" cy="42151"/>
                </a:xfrm>
                <a:custGeom>
                  <a:avLst/>
                  <a:gdLst/>
                  <a:ahLst/>
                  <a:cxnLst/>
                  <a:rect l="l" t="t" r="r" b="b"/>
                  <a:pathLst>
                    <a:path w="11585" h="1457" extrusionOk="0">
                      <a:moveTo>
                        <a:pt x="11585" y="895"/>
                      </a:moveTo>
                      <a:lnTo>
                        <a:pt x="11585" y="895"/>
                      </a:lnTo>
                      <a:cubicBezTo>
                        <a:pt x="11585" y="895"/>
                        <a:pt x="11585" y="895"/>
                        <a:pt x="11585" y="895"/>
                      </a:cubicBezTo>
                      <a:cubicBezTo>
                        <a:pt x="11585" y="895"/>
                        <a:pt x="11585" y="895"/>
                        <a:pt x="11585" y="895"/>
                      </a:cubicBezTo>
                      <a:close/>
                      <a:moveTo>
                        <a:pt x="7676" y="1045"/>
                      </a:moveTo>
                      <a:cubicBezTo>
                        <a:pt x="7676" y="1045"/>
                        <a:pt x="7676" y="1045"/>
                        <a:pt x="7676" y="1045"/>
                      </a:cubicBezTo>
                      <a:lnTo>
                        <a:pt x="7676" y="1045"/>
                      </a:lnTo>
                      <a:cubicBezTo>
                        <a:pt x="7676" y="1045"/>
                        <a:pt x="7676" y="1045"/>
                        <a:pt x="7676" y="1045"/>
                      </a:cubicBezTo>
                      <a:close/>
                      <a:moveTo>
                        <a:pt x="10391" y="1144"/>
                      </a:moveTo>
                      <a:lnTo>
                        <a:pt x="10391" y="1144"/>
                      </a:lnTo>
                      <a:cubicBezTo>
                        <a:pt x="10391" y="1144"/>
                        <a:pt x="10391" y="1144"/>
                        <a:pt x="10391" y="1144"/>
                      </a:cubicBezTo>
                      <a:cubicBezTo>
                        <a:pt x="10391" y="1144"/>
                        <a:pt x="10391" y="1144"/>
                        <a:pt x="10391" y="1144"/>
                      </a:cubicBezTo>
                      <a:close/>
                      <a:moveTo>
                        <a:pt x="3643" y="1"/>
                      </a:moveTo>
                      <a:cubicBezTo>
                        <a:pt x="3604" y="1"/>
                        <a:pt x="3566" y="2"/>
                        <a:pt x="3527" y="6"/>
                      </a:cubicBezTo>
                      <a:cubicBezTo>
                        <a:pt x="3349" y="23"/>
                        <a:pt x="3214" y="112"/>
                        <a:pt x="3071" y="187"/>
                      </a:cubicBezTo>
                      <a:cubicBezTo>
                        <a:pt x="2907" y="221"/>
                        <a:pt x="2264" y="370"/>
                        <a:pt x="2109" y="503"/>
                      </a:cubicBezTo>
                      <a:cubicBezTo>
                        <a:pt x="1917" y="474"/>
                        <a:pt x="1733" y="460"/>
                        <a:pt x="1559" y="460"/>
                      </a:cubicBezTo>
                      <a:cubicBezTo>
                        <a:pt x="1311" y="460"/>
                        <a:pt x="1082" y="489"/>
                        <a:pt x="873" y="545"/>
                      </a:cubicBezTo>
                      <a:cubicBezTo>
                        <a:pt x="749" y="579"/>
                        <a:pt x="124" y="758"/>
                        <a:pt x="12" y="978"/>
                      </a:cubicBezTo>
                      <a:cubicBezTo>
                        <a:pt x="9" y="984"/>
                        <a:pt x="7" y="990"/>
                        <a:pt x="6" y="997"/>
                      </a:cubicBezTo>
                      <a:cubicBezTo>
                        <a:pt x="0" y="1027"/>
                        <a:pt x="14" y="1056"/>
                        <a:pt x="43" y="1071"/>
                      </a:cubicBezTo>
                      <a:cubicBezTo>
                        <a:pt x="53" y="1076"/>
                        <a:pt x="64" y="1078"/>
                        <a:pt x="75" y="1078"/>
                      </a:cubicBezTo>
                      <a:cubicBezTo>
                        <a:pt x="100" y="1078"/>
                        <a:pt x="124" y="1064"/>
                        <a:pt x="136" y="1040"/>
                      </a:cubicBezTo>
                      <a:cubicBezTo>
                        <a:pt x="195" y="925"/>
                        <a:pt x="569" y="771"/>
                        <a:pt x="911" y="679"/>
                      </a:cubicBezTo>
                      <a:cubicBezTo>
                        <a:pt x="1109" y="625"/>
                        <a:pt x="1326" y="598"/>
                        <a:pt x="1561" y="598"/>
                      </a:cubicBezTo>
                      <a:cubicBezTo>
                        <a:pt x="1737" y="598"/>
                        <a:pt x="1924" y="614"/>
                        <a:pt x="2121" y="644"/>
                      </a:cubicBezTo>
                      <a:cubicBezTo>
                        <a:pt x="2130" y="647"/>
                        <a:pt x="2138" y="650"/>
                        <a:pt x="2146" y="650"/>
                      </a:cubicBezTo>
                      <a:cubicBezTo>
                        <a:pt x="2149" y="650"/>
                        <a:pt x="2151" y="650"/>
                        <a:pt x="2153" y="649"/>
                      </a:cubicBezTo>
                      <a:cubicBezTo>
                        <a:pt x="2292" y="672"/>
                        <a:pt x="2436" y="700"/>
                        <a:pt x="2586" y="738"/>
                      </a:cubicBezTo>
                      <a:cubicBezTo>
                        <a:pt x="2826" y="798"/>
                        <a:pt x="3062" y="862"/>
                        <a:pt x="3296" y="925"/>
                      </a:cubicBezTo>
                      <a:cubicBezTo>
                        <a:pt x="4161" y="1160"/>
                        <a:pt x="4985" y="1384"/>
                        <a:pt x="5904" y="1384"/>
                      </a:cubicBezTo>
                      <a:cubicBezTo>
                        <a:pt x="6014" y="1384"/>
                        <a:pt x="6125" y="1381"/>
                        <a:pt x="6237" y="1374"/>
                      </a:cubicBezTo>
                      <a:cubicBezTo>
                        <a:pt x="6389" y="1407"/>
                        <a:pt x="6537" y="1456"/>
                        <a:pt x="6695" y="1456"/>
                      </a:cubicBezTo>
                      <a:cubicBezTo>
                        <a:pt x="6725" y="1456"/>
                        <a:pt x="6756" y="1454"/>
                        <a:pt x="6787" y="1450"/>
                      </a:cubicBezTo>
                      <a:cubicBezTo>
                        <a:pt x="7135" y="1403"/>
                        <a:pt x="7399" y="1197"/>
                        <a:pt x="7676" y="1045"/>
                      </a:cubicBezTo>
                      <a:lnTo>
                        <a:pt x="7676" y="1045"/>
                      </a:lnTo>
                      <a:cubicBezTo>
                        <a:pt x="7674" y="1046"/>
                        <a:pt x="7672" y="1046"/>
                        <a:pt x="7669" y="1046"/>
                      </a:cubicBezTo>
                      <a:cubicBezTo>
                        <a:pt x="7628" y="1046"/>
                        <a:pt x="7449" y="985"/>
                        <a:pt x="7418" y="979"/>
                      </a:cubicBezTo>
                      <a:cubicBezTo>
                        <a:pt x="7334" y="959"/>
                        <a:pt x="7255" y="950"/>
                        <a:pt x="7170" y="945"/>
                      </a:cubicBezTo>
                      <a:cubicBezTo>
                        <a:pt x="7085" y="940"/>
                        <a:pt x="6998" y="931"/>
                        <a:pt x="6912" y="931"/>
                      </a:cubicBezTo>
                      <a:cubicBezTo>
                        <a:pt x="6833" y="931"/>
                        <a:pt x="6755" y="939"/>
                        <a:pt x="6681" y="965"/>
                      </a:cubicBezTo>
                      <a:cubicBezTo>
                        <a:pt x="6500" y="1028"/>
                        <a:pt x="6352" y="1088"/>
                        <a:pt x="6200" y="1184"/>
                      </a:cubicBezTo>
                      <a:cubicBezTo>
                        <a:pt x="6174" y="1200"/>
                        <a:pt x="6138" y="1219"/>
                        <a:pt x="6103" y="1241"/>
                      </a:cubicBezTo>
                      <a:cubicBezTo>
                        <a:pt x="6037" y="1243"/>
                        <a:pt x="5971" y="1244"/>
                        <a:pt x="5905" y="1244"/>
                      </a:cubicBezTo>
                      <a:cubicBezTo>
                        <a:pt x="5191" y="1244"/>
                        <a:pt x="4530" y="1105"/>
                        <a:pt x="3862" y="933"/>
                      </a:cubicBezTo>
                      <a:cubicBezTo>
                        <a:pt x="4317" y="917"/>
                        <a:pt x="4762" y="811"/>
                        <a:pt x="5282" y="674"/>
                      </a:cubicBezTo>
                      <a:cubicBezTo>
                        <a:pt x="5662" y="573"/>
                        <a:pt x="6071" y="489"/>
                        <a:pt x="6521" y="421"/>
                      </a:cubicBezTo>
                      <a:cubicBezTo>
                        <a:pt x="6529" y="424"/>
                        <a:pt x="6538" y="426"/>
                        <a:pt x="6548" y="426"/>
                      </a:cubicBezTo>
                      <a:cubicBezTo>
                        <a:pt x="6551" y="426"/>
                        <a:pt x="6555" y="425"/>
                        <a:pt x="6559" y="425"/>
                      </a:cubicBezTo>
                      <a:cubicBezTo>
                        <a:pt x="6596" y="417"/>
                        <a:pt x="6638" y="413"/>
                        <a:pt x="6684" y="413"/>
                      </a:cubicBezTo>
                      <a:cubicBezTo>
                        <a:pt x="6994" y="413"/>
                        <a:pt x="7475" y="576"/>
                        <a:pt x="7713" y="674"/>
                      </a:cubicBezTo>
                      <a:cubicBezTo>
                        <a:pt x="8082" y="826"/>
                        <a:pt x="8432" y="954"/>
                        <a:pt x="8824" y="1047"/>
                      </a:cubicBezTo>
                      <a:cubicBezTo>
                        <a:pt x="8854" y="1061"/>
                        <a:pt x="8884" y="1076"/>
                        <a:pt x="8907" y="1088"/>
                      </a:cubicBezTo>
                      <a:cubicBezTo>
                        <a:pt x="9067" y="1175"/>
                        <a:pt x="9222" y="1227"/>
                        <a:pt x="9408" y="1279"/>
                      </a:cubicBezTo>
                      <a:cubicBezTo>
                        <a:pt x="9466" y="1296"/>
                        <a:pt x="9526" y="1302"/>
                        <a:pt x="9585" y="1302"/>
                      </a:cubicBezTo>
                      <a:cubicBezTo>
                        <a:pt x="9690" y="1302"/>
                        <a:pt x="9795" y="1284"/>
                        <a:pt x="9897" y="1273"/>
                      </a:cubicBezTo>
                      <a:cubicBezTo>
                        <a:pt x="9982" y="1263"/>
                        <a:pt x="10060" y="1248"/>
                        <a:pt x="10141" y="1226"/>
                      </a:cubicBezTo>
                      <a:cubicBezTo>
                        <a:pt x="10171" y="1217"/>
                        <a:pt x="10349" y="1144"/>
                        <a:pt x="10386" y="1144"/>
                      </a:cubicBezTo>
                      <a:cubicBezTo>
                        <a:pt x="10388" y="1144"/>
                        <a:pt x="10390" y="1144"/>
                        <a:pt x="10391" y="1144"/>
                      </a:cubicBezTo>
                      <a:lnTo>
                        <a:pt x="10391" y="1144"/>
                      </a:lnTo>
                      <a:cubicBezTo>
                        <a:pt x="10099" y="1010"/>
                        <a:pt x="9816" y="818"/>
                        <a:pt x="9464" y="790"/>
                      </a:cubicBezTo>
                      <a:cubicBezTo>
                        <a:pt x="9445" y="789"/>
                        <a:pt x="9427" y="788"/>
                        <a:pt x="9408" y="788"/>
                      </a:cubicBezTo>
                      <a:cubicBezTo>
                        <a:pt x="9215" y="788"/>
                        <a:pt x="9044" y="869"/>
                        <a:pt x="8862" y="913"/>
                      </a:cubicBezTo>
                      <a:cubicBezTo>
                        <a:pt x="8477" y="822"/>
                        <a:pt x="8130" y="696"/>
                        <a:pt x="7767" y="545"/>
                      </a:cubicBezTo>
                      <a:cubicBezTo>
                        <a:pt x="7746" y="537"/>
                        <a:pt x="7451" y="417"/>
                        <a:pt x="7132" y="339"/>
                      </a:cubicBezTo>
                      <a:cubicBezTo>
                        <a:pt x="7188" y="333"/>
                        <a:pt x="7241" y="326"/>
                        <a:pt x="7296" y="321"/>
                      </a:cubicBezTo>
                      <a:lnTo>
                        <a:pt x="7445" y="305"/>
                      </a:lnTo>
                      <a:cubicBezTo>
                        <a:pt x="7798" y="266"/>
                        <a:pt x="8165" y="226"/>
                        <a:pt x="8527" y="226"/>
                      </a:cubicBezTo>
                      <a:cubicBezTo>
                        <a:pt x="8556" y="226"/>
                        <a:pt x="8586" y="226"/>
                        <a:pt x="8616" y="227"/>
                      </a:cubicBezTo>
                      <a:cubicBezTo>
                        <a:pt x="9136" y="237"/>
                        <a:pt x="9638" y="337"/>
                        <a:pt x="10130" y="456"/>
                      </a:cubicBezTo>
                      <a:cubicBezTo>
                        <a:pt x="10266" y="579"/>
                        <a:pt x="10356" y="737"/>
                        <a:pt x="10553" y="812"/>
                      </a:cubicBezTo>
                      <a:cubicBezTo>
                        <a:pt x="10745" y="885"/>
                        <a:pt x="10959" y="898"/>
                        <a:pt x="11174" y="898"/>
                      </a:cubicBezTo>
                      <a:cubicBezTo>
                        <a:pt x="11286" y="898"/>
                        <a:pt x="11397" y="894"/>
                        <a:pt x="11506" y="894"/>
                      </a:cubicBezTo>
                      <a:cubicBezTo>
                        <a:pt x="11533" y="894"/>
                        <a:pt x="11559" y="895"/>
                        <a:pt x="11585" y="895"/>
                      </a:cubicBezTo>
                      <a:lnTo>
                        <a:pt x="11585" y="895"/>
                      </a:lnTo>
                      <a:cubicBezTo>
                        <a:pt x="11559" y="894"/>
                        <a:pt x="11452" y="745"/>
                        <a:pt x="11432" y="724"/>
                      </a:cubicBezTo>
                      <a:cubicBezTo>
                        <a:pt x="11381" y="673"/>
                        <a:pt x="11327" y="628"/>
                        <a:pt x="11263" y="585"/>
                      </a:cubicBezTo>
                      <a:cubicBezTo>
                        <a:pt x="11141" y="504"/>
                        <a:pt x="11023" y="405"/>
                        <a:pt x="10858" y="379"/>
                      </a:cubicBezTo>
                      <a:cubicBezTo>
                        <a:pt x="10690" y="351"/>
                        <a:pt x="10542" y="331"/>
                        <a:pt x="10377" y="331"/>
                      </a:cubicBezTo>
                      <a:cubicBezTo>
                        <a:pt x="10351" y="331"/>
                        <a:pt x="10325" y="332"/>
                        <a:pt x="10298" y="333"/>
                      </a:cubicBezTo>
                      <a:cubicBezTo>
                        <a:pt x="10290" y="333"/>
                        <a:pt x="10282" y="333"/>
                        <a:pt x="10273" y="333"/>
                      </a:cubicBezTo>
                      <a:cubicBezTo>
                        <a:pt x="10255" y="333"/>
                        <a:pt x="10234" y="333"/>
                        <a:pt x="10213" y="333"/>
                      </a:cubicBezTo>
                      <a:cubicBezTo>
                        <a:pt x="9698" y="205"/>
                        <a:pt x="9169" y="100"/>
                        <a:pt x="8617" y="88"/>
                      </a:cubicBezTo>
                      <a:cubicBezTo>
                        <a:pt x="8583" y="87"/>
                        <a:pt x="8549" y="87"/>
                        <a:pt x="8514" y="87"/>
                      </a:cubicBezTo>
                      <a:cubicBezTo>
                        <a:pt x="8148" y="87"/>
                        <a:pt x="7783" y="127"/>
                        <a:pt x="7429" y="166"/>
                      </a:cubicBezTo>
                      <a:lnTo>
                        <a:pt x="7281" y="182"/>
                      </a:lnTo>
                      <a:cubicBezTo>
                        <a:pt x="6506" y="264"/>
                        <a:pt x="5841" y="382"/>
                        <a:pt x="5248" y="539"/>
                      </a:cubicBezTo>
                      <a:cubicBezTo>
                        <a:pt x="4691" y="686"/>
                        <a:pt x="4223" y="797"/>
                        <a:pt x="3738" y="797"/>
                      </a:cubicBezTo>
                      <a:cubicBezTo>
                        <a:pt x="3542" y="797"/>
                        <a:pt x="3344" y="779"/>
                        <a:pt x="3135" y="738"/>
                      </a:cubicBezTo>
                      <a:lnTo>
                        <a:pt x="3131" y="738"/>
                      </a:lnTo>
                      <a:cubicBezTo>
                        <a:pt x="2961" y="692"/>
                        <a:pt x="2793" y="646"/>
                        <a:pt x="2619" y="603"/>
                      </a:cubicBezTo>
                      <a:cubicBezTo>
                        <a:pt x="2519" y="577"/>
                        <a:pt x="2421" y="557"/>
                        <a:pt x="2327" y="539"/>
                      </a:cubicBezTo>
                      <a:cubicBezTo>
                        <a:pt x="2488" y="480"/>
                        <a:pt x="2763" y="405"/>
                        <a:pt x="2949" y="358"/>
                      </a:cubicBezTo>
                      <a:cubicBezTo>
                        <a:pt x="2996" y="371"/>
                        <a:pt x="3043" y="384"/>
                        <a:pt x="3078" y="395"/>
                      </a:cubicBezTo>
                      <a:cubicBezTo>
                        <a:pt x="3260" y="450"/>
                        <a:pt x="3428" y="473"/>
                        <a:pt x="3624" y="492"/>
                      </a:cubicBezTo>
                      <a:cubicBezTo>
                        <a:pt x="3642" y="494"/>
                        <a:pt x="3661" y="494"/>
                        <a:pt x="3679" y="494"/>
                      </a:cubicBezTo>
                      <a:cubicBezTo>
                        <a:pt x="3826" y="494"/>
                        <a:pt x="3963" y="440"/>
                        <a:pt x="4098" y="398"/>
                      </a:cubicBezTo>
                      <a:cubicBezTo>
                        <a:pt x="4177" y="374"/>
                        <a:pt x="4248" y="346"/>
                        <a:pt x="4319" y="310"/>
                      </a:cubicBezTo>
                      <a:cubicBezTo>
                        <a:pt x="4348" y="295"/>
                        <a:pt x="4507" y="187"/>
                        <a:pt x="4536" y="187"/>
                      </a:cubicBezTo>
                      <a:cubicBezTo>
                        <a:pt x="4536" y="187"/>
                        <a:pt x="4537" y="187"/>
                        <a:pt x="4538" y="187"/>
                      </a:cubicBezTo>
                      <a:cubicBezTo>
                        <a:pt x="4248" y="117"/>
                        <a:pt x="3952" y="1"/>
                        <a:pt x="3643"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grpSp>
      <p:pic>
        <p:nvPicPr>
          <p:cNvPr id="1032" name="Picture 8" descr="Jurassic Park Entrance | Jurassic park birthday party, Jurassic park party,  Jurassic park birthday">
            <a:extLst>
              <a:ext uri="{FF2B5EF4-FFF2-40B4-BE49-F238E27FC236}">
                <a16:creationId xmlns:a16="http://schemas.microsoft.com/office/drawing/2014/main" id="{E6596B0C-4C3C-5D6D-CE9E-8A8CD3C03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159" y="1755509"/>
            <a:ext cx="2279536" cy="22795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ranger Things Temporada 1 Uno Serie 4k Ultra Hd + Blu-ray">
            <a:extLst>
              <a:ext uri="{FF2B5EF4-FFF2-40B4-BE49-F238E27FC236}">
                <a16:creationId xmlns:a16="http://schemas.microsoft.com/office/drawing/2014/main" id="{76F4346A-12B3-52B7-5B0F-A9AD82F44C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82" b="34381"/>
          <a:stretch/>
        </p:blipFill>
        <p:spPr bwMode="auto">
          <a:xfrm>
            <a:off x="3448638" y="1962897"/>
            <a:ext cx="2354337" cy="22208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083ECDE-6253-B25D-0188-B04C361D01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7952" y="2299194"/>
            <a:ext cx="2483197" cy="2163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89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iterature Review by Slidesgo">
  <a:themeElements>
    <a:clrScheme name="Simple Light">
      <a:dk1>
        <a:srgbClr val="233766"/>
      </a:dk1>
      <a:lt1>
        <a:srgbClr val="FFF3E1"/>
      </a:lt1>
      <a:dk2>
        <a:srgbClr val="FFFFFF"/>
      </a:dk2>
      <a:lt2>
        <a:srgbClr val="DA564C"/>
      </a:lt2>
      <a:accent1>
        <a:srgbClr val="96582E"/>
      </a:accent1>
      <a:accent2>
        <a:srgbClr val="EE9347"/>
      </a:accent2>
      <a:accent3>
        <a:srgbClr val="F9B050"/>
      </a:accent3>
      <a:accent4>
        <a:srgbClr val="6BB3EA"/>
      </a:accent4>
      <a:accent5>
        <a:srgbClr val="77C267"/>
      </a:accent5>
      <a:accent6>
        <a:srgbClr val="46846B"/>
      </a:accent6>
      <a:hlink>
        <a:srgbClr val="2337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3935</TotalTime>
  <Words>867</Words>
  <Application>Microsoft Macintosh PowerPoint</Application>
  <PresentationFormat>On-screen Show (16:9)</PresentationFormat>
  <Paragraphs>109</Paragraphs>
  <Slides>17</Slides>
  <Notes>17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Catamaran</vt:lpstr>
      <vt:lpstr>Courier New</vt:lpstr>
      <vt:lpstr>Nunito Light</vt:lpstr>
      <vt:lpstr>Arial</vt:lpstr>
      <vt:lpstr>Hepta Slab Medium</vt:lpstr>
      <vt:lpstr>Hepta Slab</vt:lpstr>
      <vt:lpstr>Literature Review by Slidesgo</vt:lpstr>
      <vt:lpstr>PowerPoint Presentation</vt:lpstr>
      <vt:lpstr>PowerPoint Presentation</vt:lpstr>
      <vt:lpstr>PowerPoint Presentation</vt:lpstr>
      <vt:lpstr>01 En búsca del arte perdido 02 El código maldito 03 La última mirada </vt:lpstr>
      <vt:lpstr>En búsca del arte perdido</vt:lpstr>
      <vt:lpstr>PowerPoint Presentation</vt:lpstr>
      <vt:lpstr>Paraleidolia</vt:lpstr>
      <vt:lpstr>PowerPoint Presentation</vt:lpstr>
      <vt:lpstr>Contar, escuchar y vivir historias es profundamente humano</vt:lpstr>
      <vt:lpstr>Demostración empírica: recordamos historias no datos</vt:lpstr>
      <vt:lpstr>DS is the new DS</vt:lpstr>
      <vt:lpstr>Nadie quiere más datos</vt:lpstr>
      <vt:lpstr>Data Storytelling  o  Narrativa de Datos</vt:lpstr>
      <vt:lpstr>Ingrediente 1: Oratoria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¿Cómo hacer data storytelling en Python?</dc:title>
  <cp:lastModifiedBy>Sebastian Flores</cp:lastModifiedBy>
  <cp:revision>233</cp:revision>
  <dcterms:modified xsi:type="dcterms:W3CDTF">2023-12-06T18:57:12Z</dcterms:modified>
</cp:coreProperties>
</file>